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8" r:id="rId2"/>
    <p:sldId id="261" r:id="rId3"/>
    <p:sldId id="259" r:id="rId4"/>
    <p:sldId id="260" r:id="rId5"/>
    <p:sldId id="262" r:id="rId6"/>
    <p:sldId id="263" r:id="rId7"/>
  </p:sldIdLst>
  <p:sldSz cx="9906000" cy="6858000" type="A4"/>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CC9900"/>
    <a:srgbClr val="CC6600"/>
    <a:srgbClr val="339933"/>
    <a:srgbClr val="996633"/>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40" autoAdjust="0"/>
    <p:restoredTop sz="94660"/>
  </p:normalViewPr>
  <p:slideViewPr>
    <p:cSldViewPr>
      <p:cViewPr>
        <p:scale>
          <a:sx n="75" d="100"/>
          <a:sy n="75" d="100"/>
        </p:scale>
        <p:origin x="-1824" y="-317"/>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7E88D0C-83C6-4D65-8511-D966B54B26F0}" type="slidenum">
              <a:rPr lang="en-US" altLang="ja-JP"/>
              <a:pPr>
                <a:defRPr/>
              </a:pPr>
              <a:t>‹#›</a:t>
            </a:fld>
            <a:endParaRPr lang="en-US" altLang="ja-JP"/>
          </a:p>
        </p:txBody>
      </p:sp>
    </p:spTree>
    <p:extLst>
      <p:ext uri="{BB962C8B-B14F-4D97-AF65-F5344CB8AC3E}">
        <p14:creationId xmlns:p14="http://schemas.microsoft.com/office/powerpoint/2010/main" val="2035734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3188F4B-2F7E-4E59-B636-E6DB5193D661}" type="slidenum">
              <a:rPr lang="en-US" altLang="ja-JP"/>
              <a:pPr>
                <a:defRPr/>
              </a:pPr>
              <a:t>‹#›</a:t>
            </a:fld>
            <a:endParaRPr lang="en-US" altLang="ja-JP"/>
          </a:p>
        </p:txBody>
      </p:sp>
    </p:spTree>
    <p:extLst>
      <p:ext uri="{BB962C8B-B14F-4D97-AF65-F5344CB8AC3E}">
        <p14:creationId xmlns:p14="http://schemas.microsoft.com/office/powerpoint/2010/main" val="3142600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274638"/>
            <a:ext cx="653415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1B4BBAE-C70D-4EE1-ACB5-6654F3D9D340}" type="slidenum">
              <a:rPr lang="en-US" altLang="ja-JP"/>
              <a:pPr>
                <a:defRPr/>
              </a:pPr>
              <a:t>‹#›</a:t>
            </a:fld>
            <a:endParaRPr lang="en-US" altLang="ja-JP"/>
          </a:p>
        </p:txBody>
      </p:sp>
    </p:spTree>
    <p:extLst>
      <p:ext uri="{BB962C8B-B14F-4D97-AF65-F5344CB8AC3E}">
        <p14:creationId xmlns:p14="http://schemas.microsoft.com/office/powerpoint/2010/main" val="399109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98D3F6D-4EC2-4035-A6D5-DA2926228B08}" type="slidenum">
              <a:rPr lang="en-US" altLang="ja-JP"/>
              <a:pPr>
                <a:defRPr/>
              </a:pPr>
              <a:t>‹#›</a:t>
            </a:fld>
            <a:endParaRPr lang="en-US" altLang="ja-JP"/>
          </a:p>
        </p:txBody>
      </p:sp>
    </p:spTree>
    <p:extLst>
      <p:ext uri="{BB962C8B-B14F-4D97-AF65-F5344CB8AC3E}">
        <p14:creationId xmlns:p14="http://schemas.microsoft.com/office/powerpoint/2010/main" val="3539842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75BE0BD0-75F5-4984-A998-F6BB3E2537D5}" type="slidenum">
              <a:rPr lang="en-US" altLang="ja-JP"/>
              <a:pPr>
                <a:defRPr/>
              </a:pPr>
              <a:t>‹#›</a:t>
            </a:fld>
            <a:endParaRPr lang="en-US" altLang="ja-JP"/>
          </a:p>
        </p:txBody>
      </p:sp>
    </p:spTree>
    <p:extLst>
      <p:ext uri="{BB962C8B-B14F-4D97-AF65-F5344CB8AC3E}">
        <p14:creationId xmlns:p14="http://schemas.microsoft.com/office/powerpoint/2010/main" val="1327710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3F191F9A-3198-4B8E-BE82-A7779EC71DD0}" type="slidenum">
              <a:rPr lang="en-US" altLang="ja-JP"/>
              <a:pPr>
                <a:defRPr/>
              </a:pPr>
              <a:t>‹#›</a:t>
            </a:fld>
            <a:endParaRPr lang="en-US" altLang="ja-JP"/>
          </a:p>
        </p:txBody>
      </p:sp>
    </p:spTree>
    <p:extLst>
      <p:ext uri="{BB962C8B-B14F-4D97-AF65-F5344CB8AC3E}">
        <p14:creationId xmlns:p14="http://schemas.microsoft.com/office/powerpoint/2010/main" val="1861841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58029173-8C56-4772-8651-377454DB05E5}" type="slidenum">
              <a:rPr lang="en-US" altLang="ja-JP"/>
              <a:pPr>
                <a:defRPr/>
              </a:pPr>
              <a:t>‹#›</a:t>
            </a:fld>
            <a:endParaRPr lang="en-US" altLang="ja-JP"/>
          </a:p>
        </p:txBody>
      </p:sp>
    </p:spTree>
    <p:extLst>
      <p:ext uri="{BB962C8B-B14F-4D97-AF65-F5344CB8AC3E}">
        <p14:creationId xmlns:p14="http://schemas.microsoft.com/office/powerpoint/2010/main" val="3342747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68756A5B-B285-46FA-82F8-4AFBE6320BDF}" type="slidenum">
              <a:rPr lang="en-US" altLang="ja-JP"/>
              <a:pPr>
                <a:defRPr/>
              </a:pPr>
              <a:t>‹#›</a:t>
            </a:fld>
            <a:endParaRPr lang="en-US" altLang="ja-JP"/>
          </a:p>
        </p:txBody>
      </p:sp>
    </p:spTree>
    <p:extLst>
      <p:ext uri="{BB962C8B-B14F-4D97-AF65-F5344CB8AC3E}">
        <p14:creationId xmlns:p14="http://schemas.microsoft.com/office/powerpoint/2010/main" val="827298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52EE432F-8E8A-450C-9F22-757176441803}" type="slidenum">
              <a:rPr lang="en-US" altLang="ja-JP"/>
              <a:pPr>
                <a:defRPr/>
              </a:pPr>
              <a:t>‹#›</a:t>
            </a:fld>
            <a:endParaRPr lang="en-US" altLang="ja-JP"/>
          </a:p>
        </p:txBody>
      </p:sp>
    </p:spTree>
    <p:extLst>
      <p:ext uri="{BB962C8B-B14F-4D97-AF65-F5344CB8AC3E}">
        <p14:creationId xmlns:p14="http://schemas.microsoft.com/office/powerpoint/2010/main" val="2371184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D740C675-1408-48DA-991F-3F25E517660B}" type="slidenum">
              <a:rPr lang="en-US" altLang="ja-JP"/>
              <a:pPr>
                <a:defRPr/>
              </a:pPr>
              <a:t>‹#›</a:t>
            </a:fld>
            <a:endParaRPr lang="en-US" altLang="ja-JP"/>
          </a:p>
        </p:txBody>
      </p:sp>
    </p:spTree>
    <p:extLst>
      <p:ext uri="{BB962C8B-B14F-4D97-AF65-F5344CB8AC3E}">
        <p14:creationId xmlns:p14="http://schemas.microsoft.com/office/powerpoint/2010/main" val="903225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B12A97B-13CD-4D52-933E-31FB8635EFC8}" type="slidenum">
              <a:rPr lang="en-US" altLang="ja-JP"/>
              <a:pPr>
                <a:defRPr/>
              </a:pPr>
              <a:t>‹#›</a:t>
            </a:fld>
            <a:endParaRPr lang="en-US" altLang="ja-JP"/>
          </a:p>
        </p:txBody>
      </p:sp>
    </p:spTree>
    <p:extLst>
      <p:ext uri="{BB962C8B-B14F-4D97-AF65-F5344CB8AC3E}">
        <p14:creationId xmlns:p14="http://schemas.microsoft.com/office/powerpoint/2010/main" val="3494386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95300" y="1600200"/>
            <a:ext cx="8915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8FE6A1CA-70E2-403F-9D5F-B124AA2056A3}"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charset="-128"/>
        </a:defRPr>
      </a:lvl2pPr>
      <a:lvl3pPr algn="ctr" rtl="0" eaLnBrk="0" fontAlgn="base" hangingPunct="0">
        <a:spcBef>
          <a:spcPct val="0"/>
        </a:spcBef>
        <a:spcAft>
          <a:spcPct val="0"/>
        </a:spcAft>
        <a:defRPr kumimoji="1" sz="4400">
          <a:solidFill>
            <a:schemeClr val="tx2"/>
          </a:solidFill>
          <a:latin typeface="Arial" charset="0"/>
          <a:ea typeface="ＭＳ Ｐゴシック" charset="-128"/>
        </a:defRPr>
      </a:lvl3pPr>
      <a:lvl4pPr algn="ctr" rtl="0" eaLnBrk="0" fontAlgn="base" hangingPunct="0">
        <a:spcBef>
          <a:spcPct val="0"/>
        </a:spcBef>
        <a:spcAft>
          <a:spcPct val="0"/>
        </a:spcAft>
        <a:defRPr kumimoji="1" sz="4400">
          <a:solidFill>
            <a:schemeClr val="tx2"/>
          </a:solidFill>
          <a:latin typeface="Arial" charset="0"/>
          <a:ea typeface="ＭＳ Ｐゴシック" charset="-128"/>
        </a:defRPr>
      </a:lvl4pPr>
      <a:lvl5pPr algn="ctr" rtl="0" eaLnBrk="0" fontAlgn="base" hangingPunct="0">
        <a:spcBef>
          <a:spcPct val="0"/>
        </a:spcBef>
        <a:spcAft>
          <a:spcPct val="0"/>
        </a:spcAft>
        <a:defRPr kumimoji="1" sz="4400">
          <a:solidFill>
            <a:schemeClr val="tx2"/>
          </a:solidFill>
          <a:latin typeface="Arial" charset="0"/>
          <a:ea typeface="ＭＳ Ｐゴシック" charset="-128"/>
        </a:defRPr>
      </a:lvl5pPr>
      <a:lvl6pPr marL="457200" algn="ctr" rtl="0" fontAlgn="base">
        <a:spcBef>
          <a:spcPct val="0"/>
        </a:spcBef>
        <a:spcAft>
          <a:spcPct val="0"/>
        </a:spcAft>
        <a:defRPr kumimoji="1" sz="4400">
          <a:solidFill>
            <a:schemeClr val="tx2"/>
          </a:solidFill>
          <a:latin typeface="Arial" charset="0"/>
          <a:ea typeface="ＭＳ Ｐゴシック" charset="-128"/>
        </a:defRPr>
      </a:lvl6pPr>
      <a:lvl7pPr marL="914400" algn="ctr" rtl="0" fontAlgn="base">
        <a:spcBef>
          <a:spcPct val="0"/>
        </a:spcBef>
        <a:spcAft>
          <a:spcPct val="0"/>
        </a:spcAft>
        <a:defRPr kumimoji="1" sz="4400">
          <a:solidFill>
            <a:schemeClr val="tx2"/>
          </a:solidFill>
          <a:latin typeface="Arial" charset="0"/>
          <a:ea typeface="ＭＳ Ｐゴシック" charset="-128"/>
        </a:defRPr>
      </a:lvl7pPr>
      <a:lvl8pPr marL="1371600" algn="ctr" rtl="0" fontAlgn="base">
        <a:spcBef>
          <a:spcPct val="0"/>
        </a:spcBef>
        <a:spcAft>
          <a:spcPct val="0"/>
        </a:spcAft>
        <a:defRPr kumimoji="1" sz="4400">
          <a:solidFill>
            <a:schemeClr val="tx2"/>
          </a:solidFill>
          <a:latin typeface="Arial" charset="0"/>
          <a:ea typeface="ＭＳ Ｐゴシック" charset="-128"/>
        </a:defRPr>
      </a:lvl8pPr>
      <a:lvl9pPr marL="1828800" algn="ctr" rtl="0" fontAlgn="base">
        <a:spcBef>
          <a:spcPct val="0"/>
        </a:spcBef>
        <a:spcAft>
          <a:spcPct val="0"/>
        </a:spcAft>
        <a:defRPr kumimoji="1" sz="4400">
          <a:solidFill>
            <a:schemeClr val="tx2"/>
          </a:solidFill>
          <a:latin typeface="Arial" charset="0"/>
          <a:ea typeface="ＭＳ Ｐゴシック"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a:xfrm>
            <a:off x="488950" y="701675"/>
            <a:ext cx="8351838" cy="1647825"/>
          </a:xfrm>
          <a:prstGeom prst="roundRect">
            <a:avLst>
              <a:gd name="adj" fmla="val 10851"/>
            </a:avLst>
          </a:prstGeom>
          <a:solidFill>
            <a:schemeClr val="accent3">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2051" name="グループ化 53"/>
          <p:cNvGrpSpPr>
            <a:grpSpLocks/>
          </p:cNvGrpSpPr>
          <p:nvPr/>
        </p:nvGrpSpPr>
        <p:grpSpPr bwMode="auto">
          <a:xfrm>
            <a:off x="1698625" y="566738"/>
            <a:ext cx="1609725" cy="269875"/>
            <a:chOff x="1784648" y="1934834"/>
            <a:chExt cx="3434436" cy="576064"/>
          </a:xfrm>
        </p:grpSpPr>
        <p:sp>
          <p:nvSpPr>
            <p:cNvPr id="55" name="正方形/長方形 54"/>
            <p:cNvSpPr/>
            <p:nvPr/>
          </p:nvSpPr>
          <p:spPr>
            <a:xfrm>
              <a:off x="1855776" y="2168647"/>
              <a:ext cx="2594456" cy="108436"/>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6" name="二等辺三角形 55"/>
            <p:cNvSpPr/>
            <p:nvPr/>
          </p:nvSpPr>
          <p:spPr>
            <a:xfrm rot="5400000">
              <a:off x="4463642" y="1755459"/>
              <a:ext cx="576064" cy="934817"/>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7" name="フローチャート: データ 56"/>
            <p:cNvSpPr/>
            <p:nvPr/>
          </p:nvSpPr>
          <p:spPr>
            <a:xfrm>
              <a:off x="1784648" y="2277083"/>
              <a:ext cx="721436" cy="233815"/>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8" name="フローチャート: データ 57"/>
            <p:cNvSpPr/>
            <p:nvPr/>
          </p:nvSpPr>
          <p:spPr>
            <a:xfrm flipV="1">
              <a:off x="1784648" y="1934834"/>
              <a:ext cx="721436" cy="233813"/>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9" name="直角三角形 58"/>
            <p:cNvSpPr/>
            <p:nvPr/>
          </p:nvSpPr>
          <p:spPr>
            <a:xfrm rot="16200000" flipV="1">
              <a:off x="4599207" y="1724918"/>
              <a:ext cx="230426" cy="765466"/>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0" name="フローチャート: データ 59"/>
            <p:cNvSpPr/>
            <p:nvPr/>
          </p:nvSpPr>
          <p:spPr>
            <a:xfrm>
              <a:off x="1960773" y="2277083"/>
              <a:ext cx="718048" cy="233815"/>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1" name="フローチャート: データ 60"/>
            <p:cNvSpPr/>
            <p:nvPr/>
          </p:nvSpPr>
          <p:spPr>
            <a:xfrm flipV="1">
              <a:off x="1960773" y="1934834"/>
              <a:ext cx="718048" cy="233813"/>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2" name="フローチャート: データ 61"/>
            <p:cNvSpPr/>
            <p:nvPr/>
          </p:nvSpPr>
          <p:spPr>
            <a:xfrm>
              <a:off x="2086094" y="2277083"/>
              <a:ext cx="718048" cy="233815"/>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3" name="フローチャート: データ 62"/>
            <p:cNvSpPr/>
            <p:nvPr/>
          </p:nvSpPr>
          <p:spPr>
            <a:xfrm flipV="1">
              <a:off x="2086094" y="1934834"/>
              <a:ext cx="718048" cy="233813"/>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4" name="直角三角形 63"/>
            <p:cNvSpPr/>
            <p:nvPr/>
          </p:nvSpPr>
          <p:spPr>
            <a:xfrm rot="5400000">
              <a:off x="4599207" y="1955344"/>
              <a:ext cx="230426" cy="765466"/>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2052" name="テキスト ボックス 8"/>
          <p:cNvSpPr txBox="1">
            <a:spLocks noChangeArrowheads="1"/>
          </p:cNvSpPr>
          <p:nvPr/>
        </p:nvSpPr>
        <p:spPr bwMode="auto">
          <a:xfrm>
            <a:off x="590550" y="557213"/>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latin typeface="メイリオ" pitchFamily="50" charset="-128"/>
                <a:ea typeface="メイリオ" pitchFamily="50" charset="-128"/>
                <a:cs typeface="メイリオ" pitchFamily="50" charset="-128"/>
              </a:rPr>
              <a:t>第一の矢</a:t>
            </a:r>
          </a:p>
        </p:txBody>
      </p:sp>
      <p:sp>
        <p:nvSpPr>
          <p:cNvPr id="2053" name="テキスト ボックス 65"/>
          <p:cNvSpPr txBox="1">
            <a:spLocks noChangeArrowheads="1"/>
          </p:cNvSpPr>
          <p:nvPr/>
        </p:nvSpPr>
        <p:spPr bwMode="auto">
          <a:xfrm>
            <a:off x="3448050" y="557213"/>
            <a:ext cx="24939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solidFill>
                  <a:srgbClr val="FF0000"/>
                </a:solidFill>
                <a:latin typeface="メイリオ" pitchFamily="50" charset="-128"/>
                <a:ea typeface="メイリオ" pitchFamily="50" charset="-128"/>
                <a:cs typeface="メイリオ" pitchFamily="50" charset="-128"/>
              </a:rPr>
              <a:t>施策その１のタイトル</a:t>
            </a:r>
          </a:p>
        </p:txBody>
      </p:sp>
      <p:sp>
        <p:nvSpPr>
          <p:cNvPr id="109" name="角丸四角形 108"/>
          <p:cNvSpPr/>
          <p:nvPr/>
        </p:nvSpPr>
        <p:spPr>
          <a:xfrm>
            <a:off x="776288" y="2717800"/>
            <a:ext cx="8353425" cy="1646238"/>
          </a:xfrm>
          <a:prstGeom prst="roundRect">
            <a:avLst>
              <a:gd name="adj" fmla="val 10851"/>
            </a:avLst>
          </a:prstGeom>
          <a:solidFill>
            <a:schemeClr val="accent3">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2055" name="グループ化 109"/>
          <p:cNvGrpSpPr>
            <a:grpSpLocks/>
          </p:cNvGrpSpPr>
          <p:nvPr/>
        </p:nvGrpSpPr>
        <p:grpSpPr bwMode="auto">
          <a:xfrm>
            <a:off x="1985963" y="2581275"/>
            <a:ext cx="1611312" cy="271463"/>
            <a:chOff x="1784648" y="1934834"/>
            <a:chExt cx="3434436" cy="576064"/>
          </a:xfrm>
        </p:grpSpPr>
        <p:sp>
          <p:nvSpPr>
            <p:cNvPr id="111" name="正方形/長方形 110"/>
            <p:cNvSpPr/>
            <p:nvPr/>
          </p:nvSpPr>
          <p:spPr>
            <a:xfrm>
              <a:off x="1855704" y="2167282"/>
              <a:ext cx="2591900" cy="111169"/>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2" name="二等辺三角形 111"/>
            <p:cNvSpPr/>
            <p:nvPr/>
          </p:nvSpPr>
          <p:spPr>
            <a:xfrm rot="5400000">
              <a:off x="4462413" y="1754227"/>
              <a:ext cx="576064" cy="937279"/>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3" name="フローチャート: データ 112"/>
            <p:cNvSpPr/>
            <p:nvPr/>
          </p:nvSpPr>
          <p:spPr>
            <a:xfrm>
              <a:off x="1784648" y="2278450"/>
              <a:ext cx="720723" cy="232448"/>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4" name="フローチャート: データ 113"/>
            <p:cNvSpPr/>
            <p:nvPr/>
          </p:nvSpPr>
          <p:spPr>
            <a:xfrm flipV="1">
              <a:off x="1784648" y="1934834"/>
              <a:ext cx="720723" cy="232448"/>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5" name="直角三角形 114"/>
            <p:cNvSpPr/>
            <p:nvPr/>
          </p:nvSpPr>
          <p:spPr>
            <a:xfrm rot="16200000" flipV="1">
              <a:off x="4598693" y="1725971"/>
              <a:ext cx="232445" cy="764712"/>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6" name="フローチャート: データ 115"/>
            <p:cNvSpPr/>
            <p:nvPr/>
          </p:nvSpPr>
          <p:spPr>
            <a:xfrm>
              <a:off x="1960599" y="2278450"/>
              <a:ext cx="720723" cy="232448"/>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7" name="フローチャート: データ 116"/>
            <p:cNvSpPr/>
            <p:nvPr/>
          </p:nvSpPr>
          <p:spPr>
            <a:xfrm flipV="1">
              <a:off x="1960599" y="1934834"/>
              <a:ext cx="720723" cy="232448"/>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8" name="フローチャート: データ 117"/>
            <p:cNvSpPr/>
            <p:nvPr/>
          </p:nvSpPr>
          <p:spPr>
            <a:xfrm>
              <a:off x="2085795" y="2278450"/>
              <a:ext cx="720725" cy="232448"/>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9" name="フローチャート: データ 118"/>
            <p:cNvSpPr/>
            <p:nvPr/>
          </p:nvSpPr>
          <p:spPr>
            <a:xfrm flipV="1">
              <a:off x="2085795" y="1934834"/>
              <a:ext cx="720725" cy="232448"/>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0" name="直角三角形 119"/>
            <p:cNvSpPr/>
            <p:nvPr/>
          </p:nvSpPr>
          <p:spPr>
            <a:xfrm rot="5400000">
              <a:off x="4600378" y="1956732"/>
              <a:ext cx="229078" cy="764712"/>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2056" name="テキスト ボックス 120"/>
          <p:cNvSpPr txBox="1">
            <a:spLocks noChangeArrowheads="1"/>
          </p:cNvSpPr>
          <p:nvPr/>
        </p:nvSpPr>
        <p:spPr bwMode="auto">
          <a:xfrm>
            <a:off x="877888" y="257175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latin typeface="メイリオ" pitchFamily="50" charset="-128"/>
                <a:ea typeface="メイリオ" pitchFamily="50" charset="-128"/>
                <a:cs typeface="メイリオ" pitchFamily="50" charset="-128"/>
              </a:rPr>
              <a:t>第二の矢</a:t>
            </a:r>
          </a:p>
        </p:txBody>
      </p:sp>
      <p:sp>
        <p:nvSpPr>
          <p:cNvPr id="2057" name="テキスト ボックス 121"/>
          <p:cNvSpPr txBox="1">
            <a:spLocks noChangeArrowheads="1"/>
          </p:cNvSpPr>
          <p:nvPr/>
        </p:nvSpPr>
        <p:spPr bwMode="auto">
          <a:xfrm>
            <a:off x="3736975" y="2571750"/>
            <a:ext cx="2492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solidFill>
                  <a:srgbClr val="FF0000"/>
                </a:solidFill>
                <a:latin typeface="メイリオ" pitchFamily="50" charset="-128"/>
                <a:ea typeface="メイリオ" pitchFamily="50" charset="-128"/>
                <a:cs typeface="メイリオ" pitchFamily="50" charset="-128"/>
              </a:rPr>
              <a:t>施策その２のタイトル</a:t>
            </a:r>
          </a:p>
        </p:txBody>
      </p:sp>
      <p:sp>
        <p:nvSpPr>
          <p:cNvPr id="123" name="角丸四角形 122"/>
          <p:cNvSpPr/>
          <p:nvPr/>
        </p:nvSpPr>
        <p:spPr>
          <a:xfrm>
            <a:off x="1165225" y="4767263"/>
            <a:ext cx="8353425" cy="1647825"/>
          </a:xfrm>
          <a:prstGeom prst="roundRect">
            <a:avLst>
              <a:gd name="adj" fmla="val 10851"/>
            </a:avLst>
          </a:prstGeom>
          <a:solidFill>
            <a:schemeClr val="accent3">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2059" name="グループ化 123"/>
          <p:cNvGrpSpPr>
            <a:grpSpLocks/>
          </p:cNvGrpSpPr>
          <p:nvPr/>
        </p:nvGrpSpPr>
        <p:grpSpPr bwMode="auto">
          <a:xfrm>
            <a:off x="2374900" y="4632325"/>
            <a:ext cx="1611313" cy="269875"/>
            <a:chOff x="1784648" y="1934834"/>
            <a:chExt cx="3434436" cy="576064"/>
          </a:xfrm>
        </p:grpSpPr>
        <p:sp>
          <p:nvSpPr>
            <p:cNvPr id="125" name="正方形/長方形 124"/>
            <p:cNvSpPr/>
            <p:nvPr/>
          </p:nvSpPr>
          <p:spPr>
            <a:xfrm>
              <a:off x="1855706" y="2168649"/>
              <a:ext cx="2591899" cy="108436"/>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6" name="二等辺三角形 125"/>
            <p:cNvSpPr/>
            <p:nvPr/>
          </p:nvSpPr>
          <p:spPr>
            <a:xfrm rot="5400000">
              <a:off x="4462411" y="1754227"/>
              <a:ext cx="576064" cy="937280"/>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7" name="フローチャート: データ 126"/>
            <p:cNvSpPr/>
            <p:nvPr/>
          </p:nvSpPr>
          <p:spPr>
            <a:xfrm>
              <a:off x="1784648" y="2277085"/>
              <a:ext cx="720725" cy="233813"/>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8" name="フローチャート: データ 127"/>
            <p:cNvSpPr/>
            <p:nvPr/>
          </p:nvSpPr>
          <p:spPr>
            <a:xfrm flipV="1">
              <a:off x="1784648" y="1934834"/>
              <a:ext cx="720725" cy="233815"/>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9" name="直角三角形 128"/>
            <p:cNvSpPr/>
            <p:nvPr/>
          </p:nvSpPr>
          <p:spPr>
            <a:xfrm rot="16200000" flipV="1">
              <a:off x="4599704" y="1725297"/>
              <a:ext cx="230426" cy="764712"/>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0" name="フローチャート: データ 129"/>
            <p:cNvSpPr/>
            <p:nvPr/>
          </p:nvSpPr>
          <p:spPr>
            <a:xfrm>
              <a:off x="1960599" y="2277085"/>
              <a:ext cx="720725" cy="233813"/>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1" name="フローチャート: データ 130"/>
            <p:cNvSpPr/>
            <p:nvPr/>
          </p:nvSpPr>
          <p:spPr>
            <a:xfrm flipV="1">
              <a:off x="1960599" y="1934834"/>
              <a:ext cx="720725" cy="233815"/>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2" name="フローチャート: データ 131"/>
            <p:cNvSpPr/>
            <p:nvPr/>
          </p:nvSpPr>
          <p:spPr>
            <a:xfrm>
              <a:off x="2085797" y="2277085"/>
              <a:ext cx="720723" cy="233813"/>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3" name="フローチャート: データ 132"/>
            <p:cNvSpPr/>
            <p:nvPr/>
          </p:nvSpPr>
          <p:spPr>
            <a:xfrm flipV="1">
              <a:off x="2085797" y="1934834"/>
              <a:ext cx="720723" cy="233815"/>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4" name="直角三角形 133"/>
            <p:cNvSpPr/>
            <p:nvPr/>
          </p:nvSpPr>
          <p:spPr>
            <a:xfrm rot="5400000">
              <a:off x="4599704" y="1955723"/>
              <a:ext cx="230426" cy="764712"/>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2060" name="テキスト ボックス 134"/>
          <p:cNvSpPr txBox="1">
            <a:spLocks noChangeArrowheads="1"/>
          </p:cNvSpPr>
          <p:nvPr/>
        </p:nvSpPr>
        <p:spPr bwMode="auto">
          <a:xfrm>
            <a:off x="1266825" y="462280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latin typeface="メイリオ" pitchFamily="50" charset="-128"/>
                <a:ea typeface="メイリオ" pitchFamily="50" charset="-128"/>
                <a:cs typeface="メイリオ" pitchFamily="50" charset="-128"/>
              </a:rPr>
              <a:t>第三の矢</a:t>
            </a:r>
          </a:p>
        </p:txBody>
      </p:sp>
      <p:sp>
        <p:nvSpPr>
          <p:cNvPr id="2061" name="テキスト ボックス 135"/>
          <p:cNvSpPr txBox="1">
            <a:spLocks noChangeArrowheads="1"/>
          </p:cNvSpPr>
          <p:nvPr/>
        </p:nvSpPr>
        <p:spPr bwMode="auto">
          <a:xfrm>
            <a:off x="4125913" y="4622800"/>
            <a:ext cx="2492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solidFill>
                  <a:srgbClr val="FF0000"/>
                </a:solidFill>
                <a:latin typeface="メイリオ" pitchFamily="50" charset="-128"/>
                <a:ea typeface="メイリオ" pitchFamily="50" charset="-128"/>
                <a:cs typeface="メイリオ" pitchFamily="50" charset="-128"/>
              </a:rPr>
              <a:t>施策その３のタイトル</a:t>
            </a:r>
          </a:p>
        </p:txBody>
      </p:sp>
      <p:sp>
        <p:nvSpPr>
          <p:cNvPr id="2062" name="テキスト ボックス 1"/>
          <p:cNvSpPr txBox="1">
            <a:spLocks noChangeArrowheads="1"/>
          </p:cNvSpPr>
          <p:nvPr/>
        </p:nvSpPr>
        <p:spPr bwMode="auto">
          <a:xfrm>
            <a:off x="590550" y="955675"/>
            <a:ext cx="82502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60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2063" name="テキスト ボックス 44"/>
          <p:cNvSpPr txBox="1">
            <a:spLocks noChangeArrowheads="1"/>
          </p:cNvSpPr>
          <p:nvPr/>
        </p:nvSpPr>
        <p:spPr bwMode="auto">
          <a:xfrm>
            <a:off x="854075" y="2944813"/>
            <a:ext cx="819785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60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2064" name="テキスト ボックス 45"/>
          <p:cNvSpPr txBox="1">
            <a:spLocks noChangeArrowheads="1"/>
          </p:cNvSpPr>
          <p:nvPr/>
        </p:nvSpPr>
        <p:spPr bwMode="auto">
          <a:xfrm>
            <a:off x="1260475" y="4986338"/>
            <a:ext cx="8199438"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60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a:xfrm>
            <a:off x="488950" y="701675"/>
            <a:ext cx="8351838" cy="1647825"/>
          </a:xfrm>
          <a:prstGeom prst="roundRect">
            <a:avLst>
              <a:gd name="adj" fmla="val 10851"/>
            </a:avLst>
          </a:prstGeom>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grpSp>
        <p:nvGrpSpPr>
          <p:cNvPr id="2051" name="グループ化 53"/>
          <p:cNvGrpSpPr>
            <a:grpSpLocks/>
          </p:cNvGrpSpPr>
          <p:nvPr/>
        </p:nvGrpSpPr>
        <p:grpSpPr bwMode="auto">
          <a:xfrm>
            <a:off x="1698625" y="566738"/>
            <a:ext cx="1609725" cy="269875"/>
            <a:chOff x="1784648" y="1934834"/>
            <a:chExt cx="3434436" cy="576064"/>
          </a:xfrm>
        </p:grpSpPr>
        <p:sp>
          <p:nvSpPr>
            <p:cNvPr id="55" name="正方形/長方形 54"/>
            <p:cNvSpPr/>
            <p:nvPr/>
          </p:nvSpPr>
          <p:spPr>
            <a:xfrm>
              <a:off x="1855776" y="2168647"/>
              <a:ext cx="2594456" cy="108436"/>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6" name="二等辺三角形 55"/>
            <p:cNvSpPr/>
            <p:nvPr/>
          </p:nvSpPr>
          <p:spPr>
            <a:xfrm rot="5400000">
              <a:off x="4463642" y="1755459"/>
              <a:ext cx="576064" cy="934817"/>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7" name="フローチャート: データ 56"/>
            <p:cNvSpPr/>
            <p:nvPr/>
          </p:nvSpPr>
          <p:spPr>
            <a:xfrm>
              <a:off x="1784648" y="2277083"/>
              <a:ext cx="721436" cy="233815"/>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8" name="フローチャート: データ 57"/>
            <p:cNvSpPr/>
            <p:nvPr/>
          </p:nvSpPr>
          <p:spPr>
            <a:xfrm flipV="1">
              <a:off x="1784648" y="1934834"/>
              <a:ext cx="721436" cy="233813"/>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9" name="直角三角形 58"/>
            <p:cNvSpPr/>
            <p:nvPr/>
          </p:nvSpPr>
          <p:spPr>
            <a:xfrm rot="16200000" flipV="1">
              <a:off x="4599207" y="1724918"/>
              <a:ext cx="230426" cy="765466"/>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0" name="フローチャート: データ 59"/>
            <p:cNvSpPr/>
            <p:nvPr/>
          </p:nvSpPr>
          <p:spPr>
            <a:xfrm>
              <a:off x="1960773" y="2277083"/>
              <a:ext cx="718048" cy="233815"/>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1" name="フローチャート: データ 60"/>
            <p:cNvSpPr/>
            <p:nvPr/>
          </p:nvSpPr>
          <p:spPr>
            <a:xfrm flipV="1">
              <a:off x="1960773" y="1934834"/>
              <a:ext cx="718048" cy="233813"/>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2" name="フローチャート: データ 61"/>
            <p:cNvSpPr/>
            <p:nvPr/>
          </p:nvSpPr>
          <p:spPr>
            <a:xfrm>
              <a:off x="2086094" y="2277083"/>
              <a:ext cx="718048" cy="233815"/>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3" name="フローチャート: データ 62"/>
            <p:cNvSpPr/>
            <p:nvPr/>
          </p:nvSpPr>
          <p:spPr>
            <a:xfrm flipV="1">
              <a:off x="2086094" y="1934834"/>
              <a:ext cx="718048" cy="233813"/>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4" name="直角三角形 63"/>
            <p:cNvSpPr/>
            <p:nvPr/>
          </p:nvSpPr>
          <p:spPr>
            <a:xfrm rot="5400000">
              <a:off x="4599207" y="1955344"/>
              <a:ext cx="230426" cy="765466"/>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2052" name="テキスト ボックス 8"/>
          <p:cNvSpPr txBox="1">
            <a:spLocks noChangeArrowheads="1"/>
          </p:cNvSpPr>
          <p:nvPr/>
        </p:nvSpPr>
        <p:spPr bwMode="auto">
          <a:xfrm>
            <a:off x="590550" y="557213"/>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latin typeface="メイリオ" pitchFamily="50" charset="-128"/>
                <a:ea typeface="メイリオ" pitchFamily="50" charset="-128"/>
                <a:cs typeface="メイリオ" pitchFamily="50" charset="-128"/>
              </a:rPr>
              <a:t>第一の矢</a:t>
            </a:r>
          </a:p>
        </p:txBody>
      </p:sp>
      <p:sp>
        <p:nvSpPr>
          <p:cNvPr id="2053" name="テキスト ボックス 65"/>
          <p:cNvSpPr txBox="1">
            <a:spLocks noChangeArrowheads="1"/>
          </p:cNvSpPr>
          <p:nvPr/>
        </p:nvSpPr>
        <p:spPr bwMode="auto">
          <a:xfrm>
            <a:off x="3448050" y="557213"/>
            <a:ext cx="24939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solidFill>
                  <a:srgbClr val="FF0000"/>
                </a:solidFill>
                <a:latin typeface="メイリオ" pitchFamily="50" charset="-128"/>
                <a:ea typeface="メイリオ" pitchFamily="50" charset="-128"/>
                <a:cs typeface="メイリオ" pitchFamily="50" charset="-128"/>
              </a:rPr>
              <a:t>施策その１のタイトル</a:t>
            </a:r>
          </a:p>
        </p:txBody>
      </p:sp>
      <p:sp>
        <p:nvSpPr>
          <p:cNvPr id="109" name="角丸四角形 108"/>
          <p:cNvSpPr/>
          <p:nvPr/>
        </p:nvSpPr>
        <p:spPr>
          <a:xfrm>
            <a:off x="776288" y="2717800"/>
            <a:ext cx="8353425" cy="1646238"/>
          </a:xfrm>
          <a:prstGeom prst="roundRect">
            <a:avLst>
              <a:gd name="adj" fmla="val 10851"/>
            </a:avLst>
          </a:prstGeom>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grpSp>
        <p:nvGrpSpPr>
          <p:cNvPr id="2055" name="グループ化 109"/>
          <p:cNvGrpSpPr>
            <a:grpSpLocks/>
          </p:cNvGrpSpPr>
          <p:nvPr/>
        </p:nvGrpSpPr>
        <p:grpSpPr bwMode="auto">
          <a:xfrm>
            <a:off x="1985963" y="2581275"/>
            <a:ext cx="1611312" cy="271463"/>
            <a:chOff x="1784648" y="1934834"/>
            <a:chExt cx="3434436" cy="576064"/>
          </a:xfrm>
        </p:grpSpPr>
        <p:sp>
          <p:nvSpPr>
            <p:cNvPr id="111" name="正方形/長方形 110"/>
            <p:cNvSpPr/>
            <p:nvPr/>
          </p:nvSpPr>
          <p:spPr>
            <a:xfrm>
              <a:off x="1855704" y="2167282"/>
              <a:ext cx="2591900" cy="111169"/>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2" name="二等辺三角形 111"/>
            <p:cNvSpPr/>
            <p:nvPr/>
          </p:nvSpPr>
          <p:spPr>
            <a:xfrm rot="5400000">
              <a:off x="4462413" y="1754227"/>
              <a:ext cx="576064" cy="937279"/>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3" name="フローチャート: データ 112"/>
            <p:cNvSpPr/>
            <p:nvPr/>
          </p:nvSpPr>
          <p:spPr>
            <a:xfrm>
              <a:off x="1784648" y="2278450"/>
              <a:ext cx="720723" cy="232448"/>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4" name="フローチャート: データ 113"/>
            <p:cNvSpPr/>
            <p:nvPr/>
          </p:nvSpPr>
          <p:spPr>
            <a:xfrm flipV="1">
              <a:off x="1784648" y="1934834"/>
              <a:ext cx="720723" cy="232448"/>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5" name="直角三角形 114"/>
            <p:cNvSpPr/>
            <p:nvPr/>
          </p:nvSpPr>
          <p:spPr>
            <a:xfrm rot="16200000" flipV="1">
              <a:off x="4598693" y="1725971"/>
              <a:ext cx="232445" cy="764712"/>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6" name="フローチャート: データ 115"/>
            <p:cNvSpPr/>
            <p:nvPr/>
          </p:nvSpPr>
          <p:spPr>
            <a:xfrm>
              <a:off x="1960599" y="2278450"/>
              <a:ext cx="720723" cy="232448"/>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7" name="フローチャート: データ 116"/>
            <p:cNvSpPr/>
            <p:nvPr/>
          </p:nvSpPr>
          <p:spPr>
            <a:xfrm flipV="1">
              <a:off x="1960599" y="1934834"/>
              <a:ext cx="720723" cy="232448"/>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8" name="フローチャート: データ 117"/>
            <p:cNvSpPr/>
            <p:nvPr/>
          </p:nvSpPr>
          <p:spPr>
            <a:xfrm>
              <a:off x="2085795" y="2278450"/>
              <a:ext cx="720725" cy="232448"/>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9" name="フローチャート: データ 118"/>
            <p:cNvSpPr/>
            <p:nvPr/>
          </p:nvSpPr>
          <p:spPr>
            <a:xfrm flipV="1">
              <a:off x="2085795" y="1934834"/>
              <a:ext cx="720725" cy="232448"/>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0" name="直角三角形 119"/>
            <p:cNvSpPr/>
            <p:nvPr/>
          </p:nvSpPr>
          <p:spPr>
            <a:xfrm rot="5400000">
              <a:off x="4600378" y="1956732"/>
              <a:ext cx="229078" cy="764712"/>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2056" name="テキスト ボックス 120"/>
          <p:cNvSpPr txBox="1">
            <a:spLocks noChangeArrowheads="1"/>
          </p:cNvSpPr>
          <p:nvPr/>
        </p:nvSpPr>
        <p:spPr bwMode="auto">
          <a:xfrm>
            <a:off x="877888" y="257175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latin typeface="メイリオ" pitchFamily="50" charset="-128"/>
                <a:ea typeface="メイリオ" pitchFamily="50" charset="-128"/>
                <a:cs typeface="メイリオ" pitchFamily="50" charset="-128"/>
              </a:rPr>
              <a:t>第二の矢</a:t>
            </a:r>
          </a:p>
        </p:txBody>
      </p:sp>
      <p:sp>
        <p:nvSpPr>
          <p:cNvPr id="2057" name="テキスト ボックス 121"/>
          <p:cNvSpPr txBox="1">
            <a:spLocks noChangeArrowheads="1"/>
          </p:cNvSpPr>
          <p:nvPr/>
        </p:nvSpPr>
        <p:spPr bwMode="auto">
          <a:xfrm>
            <a:off x="3736975" y="2571750"/>
            <a:ext cx="2492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solidFill>
                  <a:srgbClr val="FF0000"/>
                </a:solidFill>
                <a:latin typeface="メイリオ" pitchFamily="50" charset="-128"/>
                <a:ea typeface="メイリオ" pitchFamily="50" charset="-128"/>
                <a:cs typeface="メイリオ" pitchFamily="50" charset="-128"/>
              </a:rPr>
              <a:t>施策その２のタイトル</a:t>
            </a:r>
          </a:p>
        </p:txBody>
      </p:sp>
      <p:sp>
        <p:nvSpPr>
          <p:cNvPr id="123" name="角丸四角形 122"/>
          <p:cNvSpPr/>
          <p:nvPr/>
        </p:nvSpPr>
        <p:spPr>
          <a:xfrm>
            <a:off x="1165225" y="4767263"/>
            <a:ext cx="8353425" cy="1647825"/>
          </a:xfrm>
          <a:prstGeom prst="roundRect">
            <a:avLst>
              <a:gd name="adj" fmla="val 10851"/>
            </a:avLst>
          </a:prstGeom>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grpSp>
        <p:nvGrpSpPr>
          <p:cNvPr id="2059" name="グループ化 123"/>
          <p:cNvGrpSpPr>
            <a:grpSpLocks/>
          </p:cNvGrpSpPr>
          <p:nvPr/>
        </p:nvGrpSpPr>
        <p:grpSpPr bwMode="auto">
          <a:xfrm>
            <a:off x="2374900" y="4632325"/>
            <a:ext cx="1611313" cy="269875"/>
            <a:chOff x="1784648" y="1934834"/>
            <a:chExt cx="3434436" cy="576064"/>
          </a:xfrm>
        </p:grpSpPr>
        <p:sp>
          <p:nvSpPr>
            <p:cNvPr id="125" name="正方形/長方形 124"/>
            <p:cNvSpPr/>
            <p:nvPr/>
          </p:nvSpPr>
          <p:spPr>
            <a:xfrm>
              <a:off x="1855706" y="2168649"/>
              <a:ext cx="2591899" cy="108436"/>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6" name="二等辺三角形 125"/>
            <p:cNvSpPr/>
            <p:nvPr/>
          </p:nvSpPr>
          <p:spPr>
            <a:xfrm rot="5400000">
              <a:off x="4462411" y="1754227"/>
              <a:ext cx="576064" cy="937280"/>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7" name="フローチャート: データ 126"/>
            <p:cNvSpPr/>
            <p:nvPr/>
          </p:nvSpPr>
          <p:spPr>
            <a:xfrm>
              <a:off x="1784648" y="2277085"/>
              <a:ext cx="720725" cy="233813"/>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8" name="フローチャート: データ 127"/>
            <p:cNvSpPr/>
            <p:nvPr/>
          </p:nvSpPr>
          <p:spPr>
            <a:xfrm flipV="1">
              <a:off x="1784648" y="1934834"/>
              <a:ext cx="720725" cy="233815"/>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9" name="直角三角形 128"/>
            <p:cNvSpPr/>
            <p:nvPr/>
          </p:nvSpPr>
          <p:spPr>
            <a:xfrm rot="16200000" flipV="1">
              <a:off x="4599704" y="1725297"/>
              <a:ext cx="230426" cy="764712"/>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0" name="フローチャート: データ 129"/>
            <p:cNvSpPr/>
            <p:nvPr/>
          </p:nvSpPr>
          <p:spPr>
            <a:xfrm>
              <a:off x="1960599" y="2277085"/>
              <a:ext cx="720725" cy="233813"/>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1" name="フローチャート: データ 130"/>
            <p:cNvSpPr/>
            <p:nvPr/>
          </p:nvSpPr>
          <p:spPr>
            <a:xfrm flipV="1">
              <a:off x="1960599" y="1934834"/>
              <a:ext cx="720725" cy="233815"/>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2" name="フローチャート: データ 131"/>
            <p:cNvSpPr/>
            <p:nvPr/>
          </p:nvSpPr>
          <p:spPr>
            <a:xfrm>
              <a:off x="2085797" y="2277085"/>
              <a:ext cx="720723" cy="233813"/>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3" name="フローチャート: データ 132"/>
            <p:cNvSpPr/>
            <p:nvPr/>
          </p:nvSpPr>
          <p:spPr>
            <a:xfrm flipV="1">
              <a:off x="2085797" y="1934834"/>
              <a:ext cx="720723" cy="233815"/>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4" name="直角三角形 133"/>
            <p:cNvSpPr/>
            <p:nvPr/>
          </p:nvSpPr>
          <p:spPr>
            <a:xfrm rot="5400000">
              <a:off x="4599704" y="1955723"/>
              <a:ext cx="230426" cy="764712"/>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2060" name="テキスト ボックス 134"/>
          <p:cNvSpPr txBox="1">
            <a:spLocks noChangeArrowheads="1"/>
          </p:cNvSpPr>
          <p:nvPr/>
        </p:nvSpPr>
        <p:spPr bwMode="auto">
          <a:xfrm>
            <a:off x="1266825" y="462280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latin typeface="メイリオ" pitchFamily="50" charset="-128"/>
                <a:ea typeface="メイリオ" pitchFamily="50" charset="-128"/>
                <a:cs typeface="メイリオ" pitchFamily="50" charset="-128"/>
              </a:rPr>
              <a:t>第三の矢</a:t>
            </a:r>
          </a:p>
        </p:txBody>
      </p:sp>
      <p:sp>
        <p:nvSpPr>
          <p:cNvPr id="2061" name="テキスト ボックス 135"/>
          <p:cNvSpPr txBox="1">
            <a:spLocks noChangeArrowheads="1"/>
          </p:cNvSpPr>
          <p:nvPr/>
        </p:nvSpPr>
        <p:spPr bwMode="auto">
          <a:xfrm>
            <a:off x="4125913" y="4622800"/>
            <a:ext cx="2492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solidFill>
                  <a:srgbClr val="FF0000"/>
                </a:solidFill>
                <a:latin typeface="メイリオ" pitchFamily="50" charset="-128"/>
                <a:ea typeface="メイリオ" pitchFamily="50" charset="-128"/>
                <a:cs typeface="メイリオ" pitchFamily="50" charset="-128"/>
              </a:rPr>
              <a:t>施策その３のタイトル</a:t>
            </a:r>
          </a:p>
        </p:txBody>
      </p:sp>
      <p:sp>
        <p:nvSpPr>
          <p:cNvPr id="2062" name="テキスト ボックス 1"/>
          <p:cNvSpPr txBox="1">
            <a:spLocks noChangeArrowheads="1"/>
          </p:cNvSpPr>
          <p:nvPr/>
        </p:nvSpPr>
        <p:spPr bwMode="auto">
          <a:xfrm>
            <a:off x="590550" y="955675"/>
            <a:ext cx="82502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60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2063" name="テキスト ボックス 44"/>
          <p:cNvSpPr txBox="1">
            <a:spLocks noChangeArrowheads="1"/>
          </p:cNvSpPr>
          <p:nvPr/>
        </p:nvSpPr>
        <p:spPr bwMode="auto">
          <a:xfrm>
            <a:off x="854075" y="2944813"/>
            <a:ext cx="819785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60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2064" name="テキスト ボックス 45"/>
          <p:cNvSpPr txBox="1">
            <a:spLocks noChangeArrowheads="1"/>
          </p:cNvSpPr>
          <p:nvPr/>
        </p:nvSpPr>
        <p:spPr bwMode="auto">
          <a:xfrm>
            <a:off x="1260475" y="4986338"/>
            <a:ext cx="8199438"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60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Tree>
    <p:extLst>
      <p:ext uri="{BB962C8B-B14F-4D97-AF65-F5344CB8AC3E}">
        <p14:creationId xmlns:p14="http://schemas.microsoft.com/office/powerpoint/2010/main" val="25074049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344488" y="584200"/>
            <a:ext cx="9217025" cy="5940425"/>
          </a:xfrm>
          <a:prstGeom prst="roundRect">
            <a:avLst>
              <a:gd name="adj" fmla="val 4338"/>
            </a:avLst>
          </a:prstGeom>
          <a:solidFill>
            <a:srgbClr val="FFFF99"/>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075" name="テキスト ボックス 65"/>
          <p:cNvSpPr txBox="1">
            <a:spLocks noChangeArrowheads="1"/>
          </p:cNvSpPr>
          <p:nvPr/>
        </p:nvSpPr>
        <p:spPr bwMode="auto">
          <a:xfrm>
            <a:off x="1724025" y="1238250"/>
            <a:ext cx="2749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2000" b="1">
                <a:solidFill>
                  <a:srgbClr val="FF0000"/>
                </a:solidFill>
                <a:latin typeface="メイリオ" pitchFamily="50" charset="-128"/>
                <a:ea typeface="メイリオ" pitchFamily="50" charset="-128"/>
                <a:cs typeface="メイリオ" pitchFamily="50" charset="-128"/>
              </a:rPr>
              <a:t>施策その１のタイトル</a:t>
            </a:r>
          </a:p>
        </p:txBody>
      </p:sp>
      <p:sp>
        <p:nvSpPr>
          <p:cNvPr id="4" name="円/楕円 3"/>
          <p:cNvSpPr/>
          <p:nvPr/>
        </p:nvSpPr>
        <p:spPr>
          <a:xfrm>
            <a:off x="704850" y="1041400"/>
            <a:ext cx="769938" cy="76993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3077" name="グループ化 48"/>
          <p:cNvGrpSpPr>
            <a:grpSpLocks/>
          </p:cNvGrpSpPr>
          <p:nvPr/>
        </p:nvGrpSpPr>
        <p:grpSpPr bwMode="auto">
          <a:xfrm rot="-1800000">
            <a:off x="660400" y="1300163"/>
            <a:ext cx="1027113" cy="214312"/>
            <a:chOff x="1698625" y="566738"/>
            <a:chExt cx="1294035" cy="269877"/>
          </a:xfrm>
        </p:grpSpPr>
        <p:sp>
          <p:nvSpPr>
            <p:cNvPr id="50" name="正方形/長方形 49"/>
            <p:cNvSpPr/>
            <p:nvPr/>
          </p:nvSpPr>
          <p:spPr bwMode="auto">
            <a:xfrm>
              <a:off x="1731000" y="676326"/>
              <a:ext cx="844022" cy="49978"/>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1" name="二等辺三角形 50"/>
            <p:cNvSpPr/>
            <p:nvPr/>
          </p:nvSpPr>
          <p:spPr bwMode="auto">
            <a:xfrm rot="5400000">
              <a:off x="2638143" y="482342"/>
              <a:ext cx="269878" cy="438011"/>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2" name="フローチャート: データ 51"/>
            <p:cNvSpPr/>
            <p:nvPr/>
          </p:nvSpPr>
          <p:spPr bwMode="auto">
            <a:xfrm>
              <a:off x="1698732" y="726401"/>
              <a:ext cx="338010"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フローチャート: データ 52"/>
            <p:cNvSpPr/>
            <p:nvPr/>
          </p:nvSpPr>
          <p:spPr bwMode="auto">
            <a:xfrm flipV="1">
              <a:off x="1699449" y="565231"/>
              <a:ext cx="338010"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4" name="直角三角形 53"/>
            <p:cNvSpPr/>
            <p:nvPr/>
          </p:nvSpPr>
          <p:spPr bwMode="auto">
            <a:xfrm rot="16200000" flipV="1">
              <a:off x="2701234" y="469323"/>
              <a:ext cx="107951" cy="35801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5" name="フローチャート: データ 64"/>
            <p:cNvSpPr/>
            <p:nvPr/>
          </p:nvSpPr>
          <p:spPr bwMode="auto">
            <a:xfrm>
              <a:off x="1780356" y="725028"/>
              <a:ext cx="338008" cy="109951"/>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6" name="フローチャート: データ 65"/>
            <p:cNvSpPr/>
            <p:nvPr/>
          </p:nvSpPr>
          <p:spPr bwMode="auto">
            <a:xfrm flipV="1">
              <a:off x="1780074" y="565590"/>
              <a:ext cx="338008" cy="109950"/>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7" name="フローチャート: データ 66"/>
            <p:cNvSpPr/>
            <p:nvPr/>
          </p:nvSpPr>
          <p:spPr bwMode="auto">
            <a:xfrm>
              <a:off x="1839525" y="726279"/>
              <a:ext cx="336009" cy="109951"/>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8" name="フローチャート: データ 67"/>
            <p:cNvSpPr/>
            <p:nvPr/>
          </p:nvSpPr>
          <p:spPr bwMode="auto">
            <a:xfrm flipV="1">
              <a:off x="1840243" y="565109"/>
              <a:ext cx="336009" cy="109951"/>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9" name="直角三角形 68"/>
            <p:cNvSpPr/>
            <p:nvPr/>
          </p:nvSpPr>
          <p:spPr bwMode="auto">
            <a:xfrm rot="5400000">
              <a:off x="2703499" y="575084"/>
              <a:ext cx="105953" cy="358009"/>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71" name="円/楕円 70"/>
          <p:cNvSpPr/>
          <p:nvPr/>
        </p:nvSpPr>
        <p:spPr>
          <a:xfrm>
            <a:off x="704850" y="2860675"/>
            <a:ext cx="769938" cy="77152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3079" name="グループ化 71"/>
          <p:cNvGrpSpPr>
            <a:grpSpLocks/>
          </p:cNvGrpSpPr>
          <p:nvPr/>
        </p:nvGrpSpPr>
        <p:grpSpPr bwMode="auto">
          <a:xfrm rot="-1800000">
            <a:off x="731838" y="2951163"/>
            <a:ext cx="1027112" cy="214312"/>
            <a:chOff x="1698625" y="566738"/>
            <a:chExt cx="1294035" cy="269877"/>
          </a:xfrm>
        </p:grpSpPr>
        <p:sp>
          <p:nvSpPr>
            <p:cNvPr id="73" name="正方形/長方形 72"/>
            <p:cNvSpPr/>
            <p:nvPr/>
          </p:nvSpPr>
          <p:spPr bwMode="auto">
            <a:xfrm>
              <a:off x="1730999" y="676326"/>
              <a:ext cx="844023" cy="49978"/>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4" name="二等辺三角形 73"/>
            <p:cNvSpPr/>
            <p:nvPr/>
          </p:nvSpPr>
          <p:spPr bwMode="auto">
            <a:xfrm rot="5400000">
              <a:off x="2638145" y="482341"/>
              <a:ext cx="269878" cy="438013"/>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5" name="フローチャート: データ 74"/>
            <p:cNvSpPr/>
            <p:nvPr/>
          </p:nvSpPr>
          <p:spPr bwMode="auto">
            <a:xfrm>
              <a:off x="1698732" y="72640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6" name="フローチャート: データ 75"/>
            <p:cNvSpPr/>
            <p:nvPr/>
          </p:nvSpPr>
          <p:spPr bwMode="auto">
            <a:xfrm flipV="1">
              <a:off x="1699449" y="56523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7" name="直角三角形 76"/>
            <p:cNvSpPr/>
            <p:nvPr/>
          </p:nvSpPr>
          <p:spPr bwMode="auto">
            <a:xfrm rot="16200000" flipV="1">
              <a:off x="2701234" y="469324"/>
              <a:ext cx="107951" cy="35800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8" name="フローチャート: データ 77"/>
            <p:cNvSpPr/>
            <p:nvPr/>
          </p:nvSpPr>
          <p:spPr bwMode="auto">
            <a:xfrm>
              <a:off x="1780355" y="725028"/>
              <a:ext cx="338010" cy="109951"/>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9" name="フローチャート: データ 78"/>
            <p:cNvSpPr/>
            <p:nvPr/>
          </p:nvSpPr>
          <p:spPr bwMode="auto">
            <a:xfrm flipV="1">
              <a:off x="1780073" y="565590"/>
              <a:ext cx="338010" cy="109950"/>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0" name="フローチャート: データ 79"/>
            <p:cNvSpPr/>
            <p:nvPr/>
          </p:nvSpPr>
          <p:spPr bwMode="auto">
            <a:xfrm>
              <a:off x="1839524" y="726279"/>
              <a:ext cx="336009" cy="109951"/>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1" name="フローチャート: データ 80"/>
            <p:cNvSpPr/>
            <p:nvPr/>
          </p:nvSpPr>
          <p:spPr bwMode="auto">
            <a:xfrm flipV="1">
              <a:off x="1840242" y="565108"/>
              <a:ext cx="336009" cy="109951"/>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2" name="直角三角形 81"/>
            <p:cNvSpPr/>
            <p:nvPr/>
          </p:nvSpPr>
          <p:spPr bwMode="auto">
            <a:xfrm rot="5400000">
              <a:off x="2703500" y="575083"/>
              <a:ext cx="105953" cy="358010"/>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grpSp>
        <p:nvGrpSpPr>
          <p:cNvPr id="3080" name="グループ化 82"/>
          <p:cNvGrpSpPr>
            <a:grpSpLocks/>
          </p:cNvGrpSpPr>
          <p:nvPr/>
        </p:nvGrpSpPr>
        <p:grpSpPr bwMode="auto">
          <a:xfrm rot="-1800000">
            <a:off x="731838" y="3119438"/>
            <a:ext cx="1027112" cy="214312"/>
            <a:chOff x="1698625" y="566738"/>
            <a:chExt cx="1294035" cy="269877"/>
          </a:xfrm>
        </p:grpSpPr>
        <p:sp>
          <p:nvSpPr>
            <p:cNvPr id="84" name="正方形/長方形 83"/>
            <p:cNvSpPr/>
            <p:nvPr/>
          </p:nvSpPr>
          <p:spPr bwMode="auto">
            <a:xfrm>
              <a:off x="1730999" y="676326"/>
              <a:ext cx="844023" cy="49978"/>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5" name="二等辺三角形 84"/>
            <p:cNvSpPr/>
            <p:nvPr/>
          </p:nvSpPr>
          <p:spPr bwMode="auto">
            <a:xfrm rot="5400000">
              <a:off x="2638145" y="482341"/>
              <a:ext cx="269878" cy="438013"/>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6" name="フローチャート: データ 85"/>
            <p:cNvSpPr/>
            <p:nvPr/>
          </p:nvSpPr>
          <p:spPr bwMode="auto">
            <a:xfrm>
              <a:off x="1698732" y="72640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7" name="フローチャート: データ 86"/>
            <p:cNvSpPr/>
            <p:nvPr/>
          </p:nvSpPr>
          <p:spPr bwMode="auto">
            <a:xfrm flipV="1">
              <a:off x="1699449" y="56523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8" name="直角三角形 87"/>
            <p:cNvSpPr/>
            <p:nvPr/>
          </p:nvSpPr>
          <p:spPr bwMode="auto">
            <a:xfrm rot="16200000" flipV="1">
              <a:off x="2701234" y="469324"/>
              <a:ext cx="107951" cy="35800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9" name="フローチャート: データ 88"/>
            <p:cNvSpPr/>
            <p:nvPr/>
          </p:nvSpPr>
          <p:spPr bwMode="auto">
            <a:xfrm>
              <a:off x="1780355" y="725028"/>
              <a:ext cx="338010" cy="109951"/>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0" name="フローチャート: データ 89"/>
            <p:cNvSpPr/>
            <p:nvPr/>
          </p:nvSpPr>
          <p:spPr bwMode="auto">
            <a:xfrm flipV="1">
              <a:off x="1780073" y="565590"/>
              <a:ext cx="338010" cy="109950"/>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1" name="フローチャート: データ 90"/>
            <p:cNvSpPr/>
            <p:nvPr/>
          </p:nvSpPr>
          <p:spPr bwMode="auto">
            <a:xfrm>
              <a:off x="1839524" y="726279"/>
              <a:ext cx="336009" cy="109951"/>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2" name="フローチャート: データ 91"/>
            <p:cNvSpPr/>
            <p:nvPr/>
          </p:nvSpPr>
          <p:spPr bwMode="auto">
            <a:xfrm flipV="1">
              <a:off x="1840242" y="565108"/>
              <a:ext cx="336009" cy="109951"/>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3" name="直角三角形 92"/>
            <p:cNvSpPr/>
            <p:nvPr/>
          </p:nvSpPr>
          <p:spPr bwMode="auto">
            <a:xfrm rot="5400000">
              <a:off x="2703500" y="575083"/>
              <a:ext cx="105953" cy="358010"/>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94" name="円/楕円 93"/>
          <p:cNvSpPr/>
          <p:nvPr/>
        </p:nvSpPr>
        <p:spPr>
          <a:xfrm>
            <a:off x="704850" y="4732338"/>
            <a:ext cx="769938" cy="77152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3082" name="グループ化 94"/>
          <p:cNvGrpSpPr>
            <a:grpSpLocks/>
          </p:cNvGrpSpPr>
          <p:nvPr/>
        </p:nvGrpSpPr>
        <p:grpSpPr bwMode="auto">
          <a:xfrm rot="-1800000">
            <a:off x="731838" y="4822825"/>
            <a:ext cx="1027112" cy="214313"/>
            <a:chOff x="1698625" y="566738"/>
            <a:chExt cx="1294035" cy="269877"/>
          </a:xfrm>
        </p:grpSpPr>
        <p:sp>
          <p:nvSpPr>
            <p:cNvPr id="96" name="正方形/長方形 95"/>
            <p:cNvSpPr/>
            <p:nvPr/>
          </p:nvSpPr>
          <p:spPr bwMode="auto">
            <a:xfrm>
              <a:off x="1730999" y="676327"/>
              <a:ext cx="844023" cy="49976"/>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7" name="二等辺三角形 96"/>
            <p:cNvSpPr/>
            <p:nvPr/>
          </p:nvSpPr>
          <p:spPr bwMode="auto">
            <a:xfrm rot="5400000">
              <a:off x="2638147" y="482341"/>
              <a:ext cx="269876" cy="438013"/>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8" name="フローチャート: データ 97"/>
            <p:cNvSpPr/>
            <p:nvPr/>
          </p:nvSpPr>
          <p:spPr bwMode="auto">
            <a:xfrm>
              <a:off x="1698732" y="72640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9" name="フローチャート: データ 98"/>
            <p:cNvSpPr/>
            <p:nvPr/>
          </p:nvSpPr>
          <p:spPr bwMode="auto">
            <a:xfrm flipV="1">
              <a:off x="1699449" y="56523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0" name="直角三角形 99"/>
            <p:cNvSpPr/>
            <p:nvPr/>
          </p:nvSpPr>
          <p:spPr bwMode="auto">
            <a:xfrm rot="16200000" flipV="1">
              <a:off x="2701234" y="469324"/>
              <a:ext cx="107951" cy="35800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1" name="フローチャート: データ 100"/>
            <p:cNvSpPr/>
            <p:nvPr/>
          </p:nvSpPr>
          <p:spPr bwMode="auto">
            <a:xfrm>
              <a:off x="1780355" y="725029"/>
              <a:ext cx="338010" cy="109949"/>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2" name="フローチャート: データ 101"/>
            <p:cNvSpPr/>
            <p:nvPr/>
          </p:nvSpPr>
          <p:spPr bwMode="auto">
            <a:xfrm flipV="1">
              <a:off x="1780073" y="565590"/>
              <a:ext cx="338010" cy="109950"/>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3" name="フローチャート: データ 102"/>
            <p:cNvSpPr/>
            <p:nvPr/>
          </p:nvSpPr>
          <p:spPr bwMode="auto">
            <a:xfrm>
              <a:off x="1839524" y="726279"/>
              <a:ext cx="336009" cy="109949"/>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4" name="フローチャート: データ 103"/>
            <p:cNvSpPr/>
            <p:nvPr/>
          </p:nvSpPr>
          <p:spPr bwMode="auto">
            <a:xfrm flipV="1">
              <a:off x="1840242" y="565110"/>
              <a:ext cx="336009" cy="109949"/>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5" name="直角三角形 104"/>
            <p:cNvSpPr/>
            <p:nvPr/>
          </p:nvSpPr>
          <p:spPr bwMode="auto">
            <a:xfrm rot="5400000">
              <a:off x="2703500" y="575083"/>
              <a:ext cx="105951" cy="358010"/>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grpSp>
        <p:nvGrpSpPr>
          <p:cNvPr id="3083" name="グループ化 105"/>
          <p:cNvGrpSpPr>
            <a:grpSpLocks/>
          </p:cNvGrpSpPr>
          <p:nvPr/>
        </p:nvGrpSpPr>
        <p:grpSpPr bwMode="auto">
          <a:xfrm rot="-1800000">
            <a:off x="731838" y="4991100"/>
            <a:ext cx="1027112" cy="214313"/>
            <a:chOff x="1698625" y="566738"/>
            <a:chExt cx="1294035" cy="269877"/>
          </a:xfrm>
        </p:grpSpPr>
        <p:sp>
          <p:nvSpPr>
            <p:cNvPr id="107" name="正方形/長方形 106"/>
            <p:cNvSpPr/>
            <p:nvPr/>
          </p:nvSpPr>
          <p:spPr bwMode="auto">
            <a:xfrm>
              <a:off x="1730999" y="676327"/>
              <a:ext cx="844023" cy="49976"/>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8" name="二等辺三角形 107"/>
            <p:cNvSpPr/>
            <p:nvPr/>
          </p:nvSpPr>
          <p:spPr bwMode="auto">
            <a:xfrm rot="5400000">
              <a:off x="2638147" y="482341"/>
              <a:ext cx="269876" cy="438013"/>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0" name="フローチャート: データ 109"/>
            <p:cNvSpPr/>
            <p:nvPr/>
          </p:nvSpPr>
          <p:spPr bwMode="auto">
            <a:xfrm>
              <a:off x="1698732" y="72640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1" name="フローチャート: データ 120"/>
            <p:cNvSpPr/>
            <p:nvPr/>
          </p:nvSpPr>
          <p:spPr bwMode="auto">
            <a:xfrm flipV="1">
              <a:off x="1699449" y="56523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2" name="直角三角形 121"/>
            <p:cNvSpPr/>
            <p:nvPr/>
          </p:nvSpPr>
          <p:spPr bwMode="auto">
            <a:xfrm rot="16200000" flipV="1">
              <a:off x="2701234" y="469324"/>
              <a:ext cx="107951" cy="35800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4" name="フローチャート: データ 123"/>
            <p:cNvSpPr/>
            <p:nvPr/>
          </p:nvSpPr>
          <p:spPr bwMode="auto">
            <a:xfrm>
              <a:off x="1780355" y="725029"/>
              <a:ext cx="338010" cy="109949"/>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5" name="フローチャート: データ 134"/>
            <p:cNvSpPr/>
            <p:nvPr/>
          </p:nvSpPr>
          <p:spPr bwMode="auto">
            <a:xfrm flipV="1">
              <a:off x="1780073" y="565590"/>
              <a:ext cx="338010" cy="109950"/>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6" name="フローチャート: データ 135"/>
            <p:cNvSpPr/>
            <p:nvPr/>
          </p:nvSpPr>
          <p:spPr bwMode="auto">
            <a:xfrm>
              <a:off x="1839524" y="726279"/>
              <a:ext cx="336009" cy="109949"/>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7" name="フローチャート: データ 136"/>
            <p:cNvSpPr/>
            <p:nvPr/>
          </p:nvSpPr>
          <p:spPr bwMode="auto">
            <a:xfrm flipV="1">
              <a:off x="1840242" y="565110"/>
              <a:ext cx="336009" cy="109949"/>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8" name="直角三角形 137"/>
            <p:cNvSpPr/>
            <p:nvPr/>
          </p:nvSpPr>
          <p:spPr bwMode="auto">
            <a:xfrm rot="5400000">
              <a:off x="2703500" y="575083"/>
              <a:ext cx="105951" cy="358010"/>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grpSp>
        <p:nvGrpSpPr>
          <p:cNvPr id="3084" name="グループ化 138"/>
          <p:cNvGrpSpPr>
            <a:grpSpLocks/>
          </p:cNvGrpSpPr>
          <p:nvPr/>
        </p:nvGrpSpPr>
        <p:grpSpPr bwMode="auto">
          <a:xfrm rot="-1800000">
            <a:off x="731838" y="5141913"/>
            <a:ext cx="1027112" cy="214312"/>
            <a:chOff x="1698625" y="566738"/>
            <a:chExt cx="1294035" cy="269877"/>
          </a:xfrm>
        </p:grpSpPr>
        <p:sp>
          <p:nvSpPr>
            <p:cNvPr id="140" name="正方形/長方形 139"/>
            <p:cNvSpPr/>
            <p:nvPr/>
          </p:nvSpPr>
          <p:spPr bwMode="auto">
            <a:xfrm>
              <a:off x="1730999" y="676326"/>
              <a:ext cx="844023" cy="49978"/>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1" name="二等辺三角形 140"/>
            <p:cNvSpPr/>
            <p:nvPr/>
          </p:nvSpPr>
          <p:spPr bwMode="auto">
            <a:xfrm rot="5400000">
              <a:off x="2638145" y="482341"/>
              <a:ext cx="269878" cy="438013"/>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2" name="フローチャート: データ 141"/>
            <p:cNvSpPr/>
            <p:nvPr/>
          </p:nvSpPr>
          <p:spPr bwMode="auto">
            <a:xfrm>
              <a:off x="1698732" y="72640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3" name="フローチャート: データ 142"/>
            <p:cNvSpPr/>
            <p:nvPr/>
          </p:nvSpPr>
          <p:spPr bwMode="auto">
            <a:xfrm flipV="1">
              <a:off x="1699449" y="56523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4" name="直角三角形 143"/>
            <p:cNvSpPr/>
            <p:nvPr/>
          </p:nvSpPr>
          <p:spPr bwMode="auto">
            <a:xfrm rot="16200000" flipV="1">
              <a:off x="2701234" y="469324"/>
              <a:ext cx="107951" cy="35800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5" name="フローチャート: データ 144"/>
            <p:cNvSpPr/>
            <p:nvPr/>
          </p:nvSpPr>
          <p:spPr bwMode="auto">
            <a:xfrm>
              <a:off x="1780355" y="725028"/>
              <a:ext cx="338010" cy="109951"/>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6" name="フローチャート: データ 145"/>
            <p:cNvSpPr/>
            <p:nvPr/>
          </p:nvSpPr>
          <p:spPr bwMode="auto">
            <a:xfrm flipV="1">
              <a:off x="1780073" y="565590"/>
              <a:ext cx="338010" cy="109950"/>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7" name="フローチャート: データ 146"/>
            <p:cNvSpPr/>
            <p:nvPr/>
          </p:nvSpPr>
          <p:spPr bwMode="auto">
            <a:xfrm>
              <a:off x="1839524" y="726279"/>
              <a:ext cx="336009" cy="109951"/>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8" name="フローチャート: データ 147"/>
            <p:cNvSpPr/>
            <p:nvPr/>
          </p:nvSpPr>
          <p:spPr bwMode="auto">
            <a:xfrm flipV="1">
              <a:off x="1840242" y="565108"/>
              <a:ext cx="336009" cy="109951"/>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9" name="直角三角形 148"/>
            <p:cNvSpPr/>
            <p:nvPr/>
          </p:nvSpPr>
          <p:spPr bwMode="auto">
            <a:xfrm rot="5400000">
              <a:off x="2703500" y="575083"/>
              <a:ext cx="105953" cy="358010"/>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3085" name="テキスト ボックス 65"/>
          <p:cNvSpPr txBox="1">
            <a:spLocks noChangeArrowheads="1"/>
          </p:cNvSpPr>
          <p:nvPr/>
        </p:nvSpPr>
        <p:spPr bwMode="auto">
          <a:xfrm>
            <a:off x="1724025" y="3068638"/>
            <a:ext cx="2749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2000" b="1">
                <a:solidFill>
                  <a:srgbClr val="FF0000"/>
                </a:solidFill>
                <a:latin typeface="メイリオ" pitchFamily="50" charset="-128"/>
                <a:ea typeface="メイリオ" pitchFamily="50" charset="-128"/>
                <a:cs typeface="メイリオ" pitchFamily="50" charset="-128"/>
              </a:rPr>
              <a:t>施策その２のタイトル</a:t>
            </a:r>
          </a:p>
        </p:txBody>
      </p:sp>
      <p:sp>
        <p:nvSpPr>
          <p:cNvPr id="3086" name="テキスト ボックス 65"/>
          <p:cNvSpPr txBox="1">
            <a:spLocks noChangeArrowheads="1"/>
          </p:cNvSpPr>
          <p:nvPr/>
        </p:nvSpPr>
        <p:spPr bwMode="auto">
          <a:xfrm>
            <a:off x="1724025" y="4932363"/>
            <a:ext cx="2749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2000" b="1">
                <a:solidFill>
                  <a:srgbClr val="FF0000"/>
                </a:solidFill>
                <a:latin typeface="メイリオ" pitchFamily="50" charset="-128"/>
                <a:ea typeface="メイリオ" pitchFamily="50" charset="-128"/>
                <a:cs typeface="メイリオ" pitchFamily="50" charset="-128"/>
              </a:rPr>
              <a:t>施策その３のタイトル</a:t>
            </a:r>
          </a:p>
        </p:txBody>
      </p:sp>
      <p:sp>
        <p:nvSpPr>
          <p:cNvPr id="3087" name="テキスト ボックス 151"/>
          <p:cNvSpPr txBox="1">
            <a:spLocks noChangeArrowheads="1"/>
          </p:cNvSpPr>
          <p:nvPr/>
        </p:nvSpPr>
        <p:spPr bwMode="auto">
          <a:xfrm>
            <a:off x="1743075" y="1619250"/>
            <a:ext cx="7747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3088" name="テキスト ボックス 152"/>
          <p:cNvSpPr txBox="1">
            <a:spLocks noChangeArrowheads="1"/>
          </p:cNvSpPr>
          <p:nvPr/>
        </p:nvSpPr>
        <p:spPr bwMode="auto">
          <a:xfrm>
            <a:off x="1743075" y="3406775"/>
            <a:ext cx="77470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3089" name="テキスト ボックス 153"/>
          <p:cNvSpPr txBox="1">
            <a:spLocks noChangeArrowheads="1"/>
          </p:cNvSpPr>
          <p:nvPr/>
        </p:nvSpPr>
        <p:spPr bwMode="auto">
          <a:xfrm>
            <a:off x="1743075" y="5313363"/>
            <a:ext cx="7747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 name="角丸四角形 5"/>
          <p:cNvSpPr/>
          <p:nvPr/>
        </p:nvSpPr>
        <p:spPr>
          <a:xfrm>
            <a:off x="1760538" y="260350"/>
            <a:ext cx="7080250" cy="647700"/>
          </a:xfrm>
          <a:prstGeom prst="roundRect">
            <a:avLst>
              <a:gd name="adj" fmla="val 50000"/>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tIns="108000" anchor="ctr"/>
          <a:lstStyle/>
          <a:p>
            <a:pPr algn="ctr">
              <a:defRPr/>
            </a:pPr>
            <a:r>
              <a:rPr lang="ja-JP" altLang="en-US" sz="2800" b="1" dirty="0" smtClean="0">
                <a:latin typeface="メイリオ" pitchFamily="50" charset="-128"/>
                <a:ea typeface="メイリオ" pitchFamily="50" charset="-128"/>
                <a:cs typeface="メイリオ" pitchFamily="50" charset="-128"/>
              </a:rPr>
              <a:t>わが社が</a:t>
            </a:r>
            <a:r>
              <a:rPr lang="ja-JP" altLang="en-US" sz="2800" b="1" dirty="0">
                <a:latin typeface="メイリオ" pitchFamily="50" charset="-128"/>
                <a:ea typeface="メイリオ" pitchFamily="50" charset="-128"/>
                <a:cs typeface="メイリオ" pitchFamily="50" charset="-128"/>
              </a:rPr>
              <a:t>放つ３本の施策とは</a:t>
            </a:r>
          </a:p>
        </p:txBody>
      </p:sp>
      <p:grpSp>
        <p:nvGrpSpPr>
          <p:cNvPr id="3091" name="グループ化 165"/>
          <p:cNvGrpSpPr>
            <a:grpSpLocks/>
          </p:cNvGrpSpPr>
          <p:nvPr/>
        </p:nvGrpSpPr>
        <p:grpSpPr bwMode="auto">
          <a:xfrm>
            <a:off x="920750" y="482600"/>
            <a:ext cx="1027113" cy="214313"/>
            <a:chOff x="1698625" y="566738"/>
            <a:chExt cx="1294035" cy="269877"/>
          </a:xfrm>
        </p:grpSpPr>
        <p:sp>
          <p:nvSpPr>
            <p:cNvPr id="167" name="正方形/長方形 166"/>
            <p:cNvSpPr/>
            <p:nvPr/>
          </p:nvSpPr>
          <p:spPr bwMode="auto">
            <a:xfrm>
              <a:off x="1732627" y="676688"/>
              <a:ext cx="844022" cy="49976"/>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68" name="二等辺三角形 167"/>
            <p:cNvSpPr/>
            <p:nvPr/>
          </p:nvSpPr>
          <p:spPr bwMode="auto">
            <a:xfrm rot="5400000">
              <a:off x="2638715" y="482670"/>
              <a:ext cx="269877" cy="438012"/>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69" name="フローチャート: データ 168"/>
            <p:cNvSpPr/>
            <p:nvPr/>
          </p:nvSpPr>
          <p:spPr bwMode="auto">
            <a:xfrm>
              <a:off x="1698625" y="726665"/>
              <a:ext cx="338010"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0" name="フローチャート: データ 169"/>
            <p:cNvSpPr/>
            <p:nvPr/>
          </p:nvSpPr>
          <p:spPr bwMode="auto">
            <a:xfrm flipV="1">
              <a:off x="1698625" y="566738"/>
              <a:ext cx="338010"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1" name="直角三角形 170"/>
            <p:cNvSpPr/>
            <p:nvPr/>
          </p:nvSpPr>
          <p:spPr bwMode="auto">
            <a:xfrm rot="16200000" flipV="1">
              <a:off x="2701677" y="469697"/>
              <a:ext cx="107951" cy="35800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2" name="フローチャート: データ 171"/>
            <p:cNvSpPr/>
            <p:nvPr/>
          </p:nvSpPr>
          <p:spPr bwMode="auto">
            <a:xfrm>
              <a:off x="1780628" y="726665"/>
              <a:ext cx="338008" cy="109950"/>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3" name="フローチャート: データ 172"/>
            <p:cNvSpPr/>
            <p:nvPr/>
          </p:nvSpPr>
          <p:spPr bwMode="auto">
            <a:xfrm flipV="1">
              <a:off x="1780628" y="566738"/>
              <a:ext cx="338008" cy="109950"/>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4" name="フローチャート: データ 173"/>
            <p:cNvSpPr/>
            <p:nvPr/>
          </p:nvSpPr>
          <p:spPr bwMode="auto">
            <a:xfrm>
              <a:off x="1840629" y="726665"/>
              <a:ext cx="336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5" name="フローチャート: データ 174"/>
            <p:cNvSpPr/>
            <p:nvPr/>
          </p:nvSpPr>
          <p:spPr bwMode="auto">
            <a:xfrm flipV="1">
              <a:off x="1840629" y="566738"/>
              <a:ext cx="336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6" name="直角三角形 175"/>
            <p:cNvSpPr/>
            <p:nvPr/>
          </p:nvSpPr>
          <p:spPr bwMode="auto">
            <a:xfrm rot="5400000">
              <a:off x="2702677" y="576647"/>
              <a:ext cx="105952" cy="358009"/>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344488" y="584200"/>
            <a:ext cx="9217025" cy="5940425"/>
          </a:xfrm>
          <a:prstGeom prst="roundRect">
            <a:avLst>
              <a:gd name="adj" fmla="val 4338"/>
            </a:avLst>
          </a:prstGeom>
          <a:solidFill>
            <a:schemeClr val="accent5">
              <a:lumMod val="9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075" name="テキスト ボックス 65"/>
          <p:cNvSpPr txBox="1">
            <a:spLocks noChangeArrowheads="1"/>
          </p:cNvSpPr>
          <p:nvPr/>
        </p:nvSpPr>
        <p:spPr bwMode="auto">
          <a:xfrm>
            <a:off x="1724025" y="1238250"/>
            <a:ext cx="2749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2000" b="1" dirty="0">
                <a:solidFill>
                  <a:srgbClr val="FF0000"/>
                </a:solidFill>
                <a:latin typeface="メイリオ" pitchFamily="50" charset="-128"/>
                <a:ea typeface="メイリオ" pitchFamily="50" charset="-128"/>
                <a:cs typeface="メイリオ" pitchFamily="50" charset="-128"/>
              </a:rPr>
              <a:t>施策その１のタイトル</a:t>
            </a:r>
          </a:p>
        </p:txBody>
      </p:sp>
      <p:sp>
        <p:nvSpPr>
          <p:cNvPr id="4" name="円/楕円 3"/>
          <p:cNvSpPr/>
          <p:nvPr/>
        </p:nvSpPr>
        <p:spPr>
          <a:xfrm>
            <a:off x="704850" y="1041400"/>
            <a:ext cx="769938" cy="76993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3077" name="グループ化 48"/>
          <p:cNvGrpSpPr>
            <a:grpSpLocks/>
          </p:cNvGrpSpPr>
          <p:nvPr/>
        </p:nvGrpSpPr>
        <p:grpSpPr bwMode="auto">
          <a:xfrm rot="-1800000">
            <a:off x="660400" y="1300163"/>
            <a:ext cx="1027113" cy="214312"/>
            <a:chOff x="1698625" y="566738"/>
            <a:chExt cx="1294035" cy="269877"/>
          </a:xfrm>
        </p:grpSpPr>
        <p:sp>
          <p:nvSpPr>
            <p:cNvPr id="50" name="正方形/長方形 49"/>
            <p:cNvSpPr/>
            <p:nvPr/>
          </p:nvSpPr>
          <p:spPr bwMode="auto">
            <a:xfrm>
              <a:off x="1731000" y="676326"/>
              <a:ext cx="844022" cy="49978"/>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1" name="二等辺三角形 50"/>
            <p:cNvSpPr/>
            <p:nvPr/>
          </p:nvSpPr>
          <p:spPr bwMode="auto">
            <a:xfrm rot="5400000">
              <a:off x="2638143" y="482342"/>
              <a:ext cx="269878" cy="438011"/>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2" name="フローチャート: データ 51"/>
            <p:cNvSpPr/>
            <p:nvPr/>
          </p:nvSpPr>
          <p:spPr bwMode="auto">
            <a:xfrm>
              <a:off x="1698732" y="726401"/>
              <a:ext cx="338010"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フローチャート: データ 52"/>
            <p:cNvSpPr/>
            <p:nvPr/>
          </p:nvSpPr>
          <p:spPr bwMode="auto">
            <a:xfrm flipV="1">
              <a:off x="1699449" y="565231"/>
              <a:ext cx="338010"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4" name="直角三角形 53"/>
            <p:cNvSpPr/>
            <p:nvPr/>
          </p:nvSpPr>
          <p:spPr bwMode="auto">
            <a:xfrm rot="16200000" flipV="1">
              <a:off x="2701234" y="469323"/>
              <a:ext cx="107951" cy="35801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5" name="フローチャート: データ 64"/>
            <p:cNvSpPr/>
            <p:nvPr/>
          </p:nvSpPr>
          <p:spPr bwMode="auto">
            <a:xfrm>
              <a:off x="1780356" y="725028"/>
              <a:ext cx="338008" cy="109951"/>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6" name="フローチャート: データ 65"/>
            <p:cNvSpPr/>
            <p:nvPr/>
          </p:nvSpPr>
          <p:spPr bwMode="auto">
            <a:xfrm flipV="1">
              <a:off x="1780074" y="565590"/>
              <a:ext cx="338008" cy="109950"/>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7" name="フローチャート: データ 66"/>
            <p:cNvSpPr/>
            <p:nvPr/>
          </p:nvSpPr>
          <p:spPr bwMode="auto">
            <a:xfrm>
              <a:off x="1839525" y="726279"/>
              <a:ext cx="336009" cy="109951"/>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8" name="フローチャート: データ 67"/>
            <p:cNvSpPr/>
            <p:nvPr/>
          </p:nvSpPr>
          <p:spPr bwMode="auto">
            <a:xfrm flipV="1">
              <a:off x="1840243" y="565109"/>
              <a:ext cx="336009" cy="109951"/>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9" name="直角三角形 68"/>
            <p:cNvSpPr/>
            <p:nvPr/>
          </p:nvSpPr>
          <p:spPr bwMode="auto">
            <a:xfrm rot="5400000">
              <a:off x="2703499" y="575084"/>
              <a:ext cx="105953" cy="358009"/>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71" name="円/楕円 70"/>
          <p:cNvSpPr/>
          <p:nvPr/>
        </p:nvSpPr>
        <p:spPr>
          <a:xfrm>
            <a:off x="704850" y="2860675"/>
            <a:ext cx="769938" cy="77152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3079" name="グループ化 71"/>
          <p:cNvGrpSpPr>
            <a:grpSpLocks/>
          </p:cNvGrpSpPr>
          <p:nvPr/>
        </p:nvGrpSpPr>
        <p:grpSpPr bwMode="auto">
          <a:xfrm rot="-1800000">
            <a:off x="731838" y="2951163"/>
            <a:ext cx="1027112" cy="214312"/>
            <a:chOff x="1698625" y="566738"/>
            <a:chExt cx="1294035" cy="269877"/>
          </a:xfrm>
        </p:grpSpPr>
        <p:sp>
          <p:nvSpPr>
            <p:cNvPr id="73" name="正方形/長方形 72"/>
            <p:cNvSpPr/>
            <p:nvPr/>
          </p:nvSpPr>
          <p:spPr bwMode="auto">
            <a:xfrm>
              <a:off x="1730999" y="676326"/>
              <a:ext cx="844023" cy="49978"/>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4" name="二等辺三角形 73"/>
            <p:cNvSpPr/>
            <p:nvPr/>
          </p:nvSpPr>
          <p:spPr bwMode="auto">
            <a:xfrm rot="5400000">
              <a:off x="2638145" y="482341"/>
              <a:ext cx="269878" cy="438013"/>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5" name="フローチャート: データ 74"/>
            <p:cNvSpPr/>
            <p:nvPr/>
          </p:nvSpPr>
          <p:spPr bwMode="auto">
            <a:xfrm>
              <a:off x="1698732" y="72640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6" name="フローチャート: データ 75"/>
            <p:cNvSpPr/>
            <p:nvPr/>
          </p:nvSpPr>
          <p:spPr bwMode="auto">
            <a:xfrm flipV="1">
              <a:off x="1699449" y="56523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7" name="直角三角形 76"/>
            <p:cNvSpPr/>
            <p:nvPr/>
          </p:nvSpPr>
          <p:spPr bwMode="auto">
            <a:xfrm rot="16200000" flipV="1">
              <a:off x="2701234" y="469324"/>
              <a:ext cx="107951" cy="35800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8" name="フローチャート: データ 77"/>
            <p:cNvSpPr/>
            <p:nvPr/>
          </p:nvSpPr>
          <p:spPr bwMode="auto">
            <a:xfrm>
              <a:off x="1780355" y="725028"/>
              <a:ext cx="338010" cy="109951"/>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9" name="フローチャート: データ 78"/>
            <p:cNvSpPr/>
            <p:nvPr/>
          </p:nvSpPr>
          <p:spPr bwMode="auto">
            <a:xfrm flipV="1">
              <a:off x="1780073" y="565590"/>
              <a:ext cx="338010" cy="109950"/>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0" name="フローチャート: データ 79"/>
            <p:cNvSpPr/>
            <p:nvPr/>
          </p:nvSpPr>
          <p:spPr bwMode="auto">
            <a:xfrm>
              <a:off x="1839524" y="726279"/>
              <a:ext cx="336009" cy="109951"/>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1" name="フローチャート: データ 80"/>
            <p:cNvSpPr/>
            <p:nvPr/>
          </p:nvSpPr>
          <p:spPr bwMode="auto">
            <a:xfrm flipV="1">
              <a:off x="1840242" y="565108"/>
              <a:ext cx="336009" cy="109951"/>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2" name="直角三角形 81"/>
            <p:cNvSpPr/>
            <p:nvPr/>
          </p:nvSpPr>
          <p:spPr bwMode="auto">
            <a:xfrm rot="5400000">
              <a:off x="2703500" y="575083"/>
              <a:ext cx="105953" cy="358010"/>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grpSp>
        <p:nvGrpSpPr>
          <p:cNvPr id="3080" name="グループ化 82"/>
          <p:cNvGrpSpPr>
            <a:grpSpLocks/>
          </p:cNvGrpSpPr>
          <p:nvPr/>
        </p:nvGrpSpPr>
        <p:grpSpPr bwMode="auto">
          <a:xfrm rot="-1800000">
            <a:off x="731838" y="3119438"/>
            <a:ext cx="1027112" cy="214312"/>
            <a:chOff x="1698625" y="566738"/>
            <a:chExt cx="1294035" cy="269877"/>
          </a:xfrm>
        </p:grpSpPr>
        <p:sp>
          <p:nvSpPr>
            <p:cNvPr id="84" name="正方形/長方形 83"/>
            <p:cNvSpPr/>
            <p:nvPr/>
          </p:nvSpPr>
          <p:spPr bwMode="auto">
            <a:xfrm>
              <a:off x="1730999" y="676326"/>
              <a:ext cx="844023" cy="49978"/>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5" name="二等辺三角形 84"/>
            <p:cNvSpPr/>
            <p:nvPr/>
          </p:nvSpPr>
          <p:spPr bwMode="auto">
            <a:xfrm rot="5400000">
              <a:off x="2638145" y="482341"/>
              <a:ext cx="269878" cy="438013"/>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6" name="フローチャート: データ 85"/>
            <p:cNvSpPr/>
            <p:nvPr/>
          </p:nvSpPr>
          <p:spPr bwMode="auto">
            <a:xfrm>
              <a:off x="1698732" y="72640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7" name="フローチャート: データ 86"/>
            <p:cNvSpPr/>
            <p:nvPr/>
          </p:nvSpPr>
          <p:spPr bwMode="auto">
            <a:xfrm flipV="1">
              <a:off x="1699449" y="56523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8" name="直角三角形 87"/>
            <p:cNvSpPr/>
            <p:nvPr/>
          </p:nvSpPr>
          <p:spPr bwMode="auto">
            <a:xfrm rot="16200000" flipV="1">
              <a:off x="2701234" y="469324"/>
              <a:ext cx="107951" cy="35800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9" name="フローチャート: データ 88"/>
            <p:cNvSpPr/>
            <p:nvPr/>
          </p:nvSpPr>
          <p:spPr bwMode="auto">
            <a:xfrm>
              <a:off x="1780355" y="725028"/>
              <a:ext cx="338010" cy="109951"/>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0" name="フローチャート: データ 89"/>
            <p:cNvSpPr/>
            <p:nvPr/>
          </p:nvSpPr>
          <p:spPr bwMode="auto">
            <a:xfrm flipV="1">
              <a:off x="1780073" y="565590"/>
              <a:ext cx="338010" cy="109950"/>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1" name="フローチャート: データ 90"/>
            <p:cNvSpPr/>
            <p:nvPr/>
          </p:nvSpPr>
          <p:spPr bwMode="auto">
            <a:xfrm>
              <a:off x="1839524" y="726279"/>
              <a:ext cx="336009" cy="109951"/>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2" name="フローチャート: データ 91"/>
            <p:cNvSpPr/>
            <p:nvPr/>
          </p:nvSpPr>
          <p:spPr bwMode="auto">
            <a:xfrm flipV="1">
              <a:off x="1840242" y="565108"/>
              <a:ext cx="336009" cy="109951"/>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3" name="直角三角形 92"/>
            <p:cNvSpPr/>
            <p:nvPr/>
          </p:nvSpPr>
          <p:spPr bwMode="auto">
            <a:xfrm rot="5400000">
              <a:off x="2703500" y="575083"/>
              <a:ext cx="105953" cy="358010"/>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94" name="円/楕円 93"/>
          <p:cNvSpPr/>
          <p:nvPr/>
        </p:nvSpPr>
        <p:spPr>
          <a:xfrm>
            <a:off x="704850" y="4732338"/>
            <a:ext cx="769938" cy="77152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3082" name="グループ化 94"/>
          <p:cNvGrpSpPr>
            <a:grpSpLocks/>
          </p:cNvGrpSpPr>
          <p:nvPr/>
        </p:nvGrpSpPr>
        <p:grpSpPr bwMode="auto">
          <a:xfrm rot="-1800000">
            <a:off x="731838" y="4822825"/>
            <a:ext cx="1027112" cy="214313"/>
            <a:chOff x="1698625" y="566738"/>
            <a:chExt cx="1294035" cy="269877"/>
          </a:xfrm>
        </p:grpSpPr>
        <p:sp>
          <p:nvSpPr>
            <p:cNvPr id="96" name="正方形/長方形 95"/>
            <p:cNvSpPr/>
            <p:nvPr/>
          </p:nvSpPr>
          <p:spPr bwMode="auto">
            <a:xfrm>
              <a:off x="1730999" y="676327"/>
              <a:ext cx="844023" cy="49976"/>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7" name="二等辺三角形 96"/>
            <p:cNvSpPr/>
            <p:nvPr/>
          </p:nvSpPr>
          <p:spPr bwMode="auto">
            <a:xfrm rot="5400000">
              <a:off x="2638147" y="482341"/>
              <a:ext cx="269876" cy="438013"/>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8" name="フローチャート: データ 97"/>
            <p:cNvSpPr/>
            <p:nvPr/>
          </p:nvSpPr>
          <p:spPr bwMode="auto">
            <a:xfrm>
              <a:off x="1698732" y="72640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9" name="フローチャート: データ 98"/>
            <p:cNvSpPr/>
            <p:nvPr/>
          </p:nvSpPr>
          <p:spPr bwMode="auto">
            <a:xfrm flipV="1">
              <a:off x="1699449" y="56523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0" name="直角三角形 99"/>
            <p:cNvSpPr/>
            <p:nvPr/>
          </p:nvSpPr>
          <p:spPr bwMode="auto">
            <a:xfrm rot="16200000" flipV="1">
              <a:off x="2701234" y="469324"/>
              <a:ext cx="107951" cy="35800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1" name="フローチャート: データ 100"/>
            <p:cNvSpPr/>
            <p:nvPr/>
          </p:nvSpPr>
          <p:spPr bwMode="auto">
            <a:xfrm>
              <a:off x="1780355" y="725029"/>
              <a:ext cx="338010" cy="109949"/>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2" name="フローチャート: データ 101"/>
            <p:cNvSpPr/>
            <p:nvPr/>
          </p:nvSpPr>
          <p:spPr bwMode="auto">
            <a:xfrm flipV="1">
              <a:off x="1780073" y="565590"/>
              <a:ext cx="338010" cy="109950"/>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3" name="フローチャート: データ 102"/>
            <p:cNvSpPr/>
            <p:nvPr/>
          </p:nvSpPr>
          <p:spPr bwMode="auto">
            <a:xfrm>
              <a:off x="1839524" y="726279"/>
              <a:ext cx="336009" cy="109949"/>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4" name="フローチャート: データ 103"/>
            <p:cNvSpPr/>
            <p:nvPr/>
          </p:nvSpPr>
          <p:spPr bwMode="auto">
            <a:xfrm flipV="1">
              <a:off x="1840242" y="565110"/>
              <a:ext cx="336009" cy="109949"/>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5" name="直角三角形 104"/>
            <p:cNvSpPr/>
            <p:nvPr/>
          </p:nvSpPr>
          <p:spPr bwMode="auto">
            <a:xfrm rot="5400000">
              <a:off x="2703500" y="575083"/>
              <a:ext cx="105951" cy="358010"/>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grpSp>
        <p:nvGrpSpPr>
          <p:cNvPr id="3083" name="グループ化 105"/>
          <p:cNvGrpSpPr>
            <a:grpSpLocks/>
          </p:cNvGrpSpPr>
          <p:nvPr/>
        </p:nvGrpSpPr>
        <p:grpSpPr bwMode="auto">
          <a:xfrm rot="-1800000">
            <a:off x="731838" y="4991100"/>
            <a:ext cx="1027112" cy="214313"/>
            <a:chOff x="1698625" y="566738"/>
            <a:chExt cx="1294035" cy="269877"/>
          </a:xfrm>
        </p:grpSpPr>
        <p:sp>
          <p:nvSpPr>
            <p:cNvPr id="107" name="正方形/長方形 106"/>
            <p:cNvSpPr/>
            <p:nvPr/>
          </p:nvSpPr>
          <p:spPr bwMode="auto">
            <a:xfrm>
              <a:off x="1730999" y="676327"/>
              <a:ext cx="844023" cy="49976"/>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8" name="二等辺三角形 107"/>
            <p:cNvSpPr/>
            <p:nvPr/>
          </p:nvSpPr>
          <p:spPr bwMode="auto">
            <a:xfrm rot="5400000">
              <a:off x="2638147" y="482341"/>
              <a:ext cx="269876" cy="438013"/>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0" name="フローチャート: データ 109"/>
            <p:cNvSpPr/>
            <p:nvPr/>
          </p:nvSpPr>
          <p:spPr bwMode="auto">
            <a:xfrm>
              <a:off x="1698732" y="72640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1" name="フローチャート: データ 120"/>
            <p:cNvSpPr/>
            <p:nvPr/>
          </p:nvSpPr>
          <p:spPr bwMode="auto">
            <a:xfrm flipV="1">
              <a:off x="1699449" y="56523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2" name="直角三角形 121"/>
            <p:cNvSpPr/>
            <p:nvPr/>
          </p:nvSpPr>
          <p:spPr bwMode="auto">
            <a:xfrm rot="16200000" flipV="1">
              <a:off x="2701234" y="469324"/>
              <a:ext cx="107951" cy="35800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4" name="フローチャート: データ 123"/>
            <p:cNvSpPr/>
            <p:nvPr/>
          </p:nvSpPr>
          <p:spPr bwMode="auto">
            <a:xfrm>
              <a:off x="1780355" y="725029"/>
              <a:ext cx="338010" cy="109949"/>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5" name="フローチャート: データ 134"/>
            <p:cNvSpPr/>
            <p:nvPr/>
          </p:nvSpPr>
          <p:spPr bwMode="auto">
            <a:xfrm flipV="1">
              <a:off x="1780073" y="565590"/>
              <a:ext cx="338010" cy="109950"/>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6" name="フローチャート: データ 135"/>
            <p:cNvSpPr/>
            <p:nvPr/>
          </p:nvSpPr>
          <p:spPr bwMode="auto">
            <a:xfrm>
              <a:off x="1839524" y="726279"/>
              <a:ext cx="336009" cy="109949"/>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7" name="フローチャート: データ 136"/>
            <p:cNvSpPr/>
            <p:nvPr/>
          </p:nvSpPr>
          <p:spPr bwMode="auto">
            <a:xfrm flipV="1">
              <a:off x="1840242" y="565110"/>
              <a:ext cx="336009" cy="109949"/>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8" name="直角三角形 137"/>
            <p:cNvSpPr/>
            <p:nvPr/>
          </p:nvSpPr>
          <p:spPr bwMode="auto">
            <a:xfrm rot="5400000">
              <a:off x="2703500" y="575083"/>
              <a:ext cx="105951" cy="358010"/>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grpSp>
        <p:nvGrpSpPr>
          <p:cNvPr id="3084" name="グループ化 138"/>
          <p:cNvGrpSpPr>
            <a:grpSpLocks/>
          </p:cNvGrpSpPr>
          <p:nvPr/>
        </p:nvGrpSpPr>
        <p:grpSpPr bwMode="auto">
          <a:xfrm rot="-1800000">
            <a:off x="731838" y="5141913"/>
            <a:ext cx="1027112" cy="214312"/>
            <a:chOff x="1698625" y="566738"/>
            <a:chExt cx="1294035" cy="269877"/>
          </a:xfrm>
        </p:grpSpPr>
        <p:sp>
          <p:nvSpPr>
            <p:cNvPr id="140" name="正方形/長方形 139"/>
            <p:cNvSpPr/>
            <p:nvPr/>
          </p:nvSpPr>
          <p:spPr bwMode="auto">
            <a:xfrm>
              <a:off x="1730999" y="676326"/>
              <a:ext cx="844023" cy="49978"/>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1" name="二等辺三角形 140"/>
            <p:cNvSpPr/>
            <p:nvPr/>
          </p:nvSpPr>
          <p:spPr bwMode="auto">
            <a:xfrm rot="5400000">
              <a:off x="2638145" y="482341"/>
              <a:ext cx="269878" cy="438013"/>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2" name="フローチャート: データ 141"/>
            <p:cNvSpPr/>
            <p:nvPr/>
          </p:nvSpPr>
          <p:spPr bwMode="auto">
            <a:xfrm>
              <a:off x="1698732" y="72640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3" name="フローチャート: データ 142"/>
            <p:cNvSpPr/>
            <p:nvPr/>
          </p:nvSpPr>
          <p:spPr bwMode="auto">
            <a:xfrm flipV="1">
              <a:off x="1699449" y="565231"/>
              <a:ext cx="338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4" name="直角三角形 143"/>
            <p:cNvSpPr/>
            <p:nvPr/>
          </p:nvSpPr>
          <p:spPr bwMode="auto">
            <a:xfrm rot="16200000" flipV="1">
              <a:off x="2701234" y="469324"/>
              <a:ext cx="107951" cy="35800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5" name="フローチャート: データ 144"/>
            <p:cNvSpPr/>
            <p:nvPr/>
          </p:nvSpPr>
          <p:spPr bwMode="auto">
            <a:xfrm>
              <a:off x="1780355" y="725028"/>
              <a:ext cx="338010" cy="109951"/>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6" name="フローチャート: データ 145"/>
            <p:cNvSpPr/>
            <p:nvPr/>
          </p:nvSpPr>
          <p:spPr bwMode="auto">
            <a:xfrm flipV="1">
              <a:off x="1780073" y="565590"/>
              <a:ext cx="338010" cy="109950"/>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7" name="フローチャート: データ 146"/>
            <p:cNvSpPr/>
            <p:nvPr/>
          </p:nvSpPr>
          <p:spPr bwMode="auto">
            <a:xfrm>
              <a:off x="1839524" y="726279"/>
              <a:ext cx="336009" cy="109951"/>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8" name="フローチャート: データ 147"/>
            <p:cNvSpPr/>
            <p:nvPr/>
          </p:nvSpPr>
          <p:spPr bwMode="auto">
            <a:xfrm flipV="1">
              <a:off x="1840242" y="565108"/>
              <a:ext cx="336009" cy="109951"/>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9" name="直角三角形 148"/>
            <p:cNvSpPr/>
            <p:nvPr/>
          </p:nvSpPr>
          <p:spPr bwMode="auto">
            <a:xfrm rot="5400000">
              <a:off x="2703500" y="575083"/>
              <a:ext cx="105953" cy="358010"/>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3085" name="テキスト ボックス 65"/>
          <p:cNvSpPr txBox="1">
            <a:spLocks noChangeArrowheads="1"/>
          </p:cNvSpPr>
          <p:nvPr/>
        </p:nvSpPr>
        <p:spPr bwMode="auto">
          <a:xfrm>
            <a:off x="1724025" y="3068638"/>
            <a:ext cx="2749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2000" b="1" dirty="0">
                <a:solidFill>
                  <a:srgbClr val="FF0000"/>
                </a:solidFill>
                <a:latin typeface="メイリオ" pitchFamily="50" charset="-128"/>
                <a:ea typeface="メイリオ" pitchFamily="50" charset="-128"/>
                <a:cs typeface="メイリオ" pitchFamily="50" charset="-128"/>
              </a:rPr>
              <a:t>施策その２のタイトル</a:t>
            </a:r>
          </a:p>
        </p:txBody>
      </p:sp>
      <p:sp>
        <p:nvSpPr>
          <p:cNvPr id="3086" name="テキスト ボックス 65"/>
          <p:cNvSpPr txBox="1">
            <a:spLocks noChangeArrowheads="1"/>
          </p:cNvSpPr>
          <p:nvPr/>
        </p:nvSpPr>
        <p:spPr bwMode="auto">
          <a:xfrm>
            <a:off x="1724025" y="4932363"/>
            <a:ext cx="2749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2000" b="1">
                <a:solidFill>
                  <a:srgbClr val="FF0000"/>
                </a:solidFill>
                <a:latin typeface="メイリオ" pitchFamily="50" charset="-128"/>
                <a:ea typeface="メイリオ" pitchFamily="50" charset="-128"/>
                <a:cs typeface="メイリオ" pitchFamily="50" charset="-128"/>
              </a:rPr>
              <a:t>施策その３のタイトル</a:t>
            </a:r>
          </a:p>
        </p:txBody>
      </p:sp>
      <p:sp>
        <p:nvSpPr>
          <p:cNvPr id="3087" name="テキスト ボックス 151"/>
          <p:cNvSpPr txBox="1">
            <a:spLocks noChangeArrowheads="1"/>
          </p:cNvSpPr>
          <p:nvPr/>
        </p:nvSpPr>
        <p:spPr bwMode="auto">
          <a:xfrm>
            <a:off x="1743075" y="1619250"/>
            <a:ext cx="7747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3088" name="テキスト ボックス 152"/>
          <p:cNvSpPr txBox="1">
            <a:spLocks noChangeArrowheads="1"/>
          </p:cNvSpPr>
          <p:nvPr/>
        </p:nvSpPr>
        <p:spPr bwMode="auto">
          <a:xfrm>
            <a:off x="1743075" y="3406775"/>
            <a:ext cx="77470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3089" name="テキスト ボックス 153"/>
          <p:cNvSpPr txBox="1">
            <a:spLocks noChangeArrowheads="1"/>
          </p:cNvSpPr>
          <p:nvPr/>
        </p:nvSpPr>
        <p:spPr bwMode="auto">
          <a:xfrm>
            <a:off x="1743075" y="5313363"/>
            <a:ext cx="7747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 name="角丸四角形 5"/>
          <p:cNvSpPr/>
          <p:nvPr/>
        </p:nvSpPr>
        <p:spPr>
          <a:xfrm>
            <a:off x="1760538" y="260350"/>
            <a:ext cx="7080250" cy="647700"/>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anchor="ctr"/>
          <a:lstStyle/>
          <a:p>
            <a:pPr algn="ctr">
              <a:defRPr/>
            </a:pPr>
            <a:r>
              <a:rPr lang="ja-JP" altLang="en-US" sz="2800" b="1" dirty="0">
                <a:latin typeface="メイリオ" pitchFamily="50" charset="-128"/>
                <a:ea typeface="メイリオ" pitchFamily="50" charset="-128"/>
                <a:cs typeface="メイリオ" pitchFamily="50" charset="-128"/>
              </a:rPr>
              <a:t>わが社</a:t>
            </a:r>
            <a:r>
              <a:rPr lang="ja-JP" altLang="en-US" sz="2800" b="1" dirty="0" smtClean="0">
                <a:latin typeface="メイリオ" pitchFamily="50" charset="-128"/>
                <a:ea typeface="メイリオ" pitchFamily="50" charset="-128"/>
                <a:cs typeface="メイリオ" pitchFamily="50" charset="-128"/>
              </a:rPr>
              <a:t>が放つ</a:t>
            </a:r>
            <a:r>
              <a:rPr lang="ja-JP" altLang="en-US" sz="2800" b="1" dirty="0">
                <a:latin typeface="メイリオ" pitchFamily="50" charset="-128"/>
                <a:ea typeface="メイリオ" pitchFamily="50" charset="-128"/>
                <a:cs typeface="メイリオ" pitchFamily="50" charset="-128"/>
              </a:rPr>
              <a:t>３本の施策とは</a:t>
            </a:r>
          </a:p>
        </p:txBody>
      </p:sp>
      <p:grpSp>
        <p:nvGrpSpPr>
          <p:cNvPr id="3091" name="グループ化 165"/>
          <p:cNvGrpSpPr>
            <a:grpSpLocks/>
          </p:cNvGrpSpPr>
          <p:nvPr/>
        </p:nvGrpSpPr>
        <p:grpSpPr bwMode="auto">
          <a:xfrm>
            <a:off x="920750" y="482600"/>
            <a:ext cx="1027113" cy="214313"/>
            <a:chOff x="1698625" y="566738"/>
            <a:chExt cx="1294035" cy="269877"/>
          </a:xfrm>
        </p:grpSpPr>
        <p:sp>
          <p:nvSpPr>
            <p:cNvPr id="167" name="正方形/長方形 166"/>
            <p:cNvSpPr/>
            <p:nvPr/>
          </p:nvSpPr>
          <p:spPr bwMode="auto">
            <a:xfrm>
              <a:off x="1732627" y="676688"/>
              <a:ext cx="844022" cy="49976"/>
            </a:xfrm>
            <a:prstGeom prst="rect">
              <a:avLst/>
            </a:prstGeom>
            <a:gradFill flip="none" rotWithShape="1">
              <a:gsLst>
                <a:gs pos="0">
                  <a:srgbClr val="CC6600">
                    <a:shade val="30000"/>
                    <a:satMod val="115000"/>
                  </a:srgbClr>
                </a:gs>
                <a:gs pos="100000">
                  <a:srgbClr val="CC66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68" name="二等辺三角形 167"/>
            <p:cNvSpPr/>
            <p:nvPr/>
          </p:nvSpPr>
          <p:spPr bwMode="auto">
            <a:xfrm rot="5400000">
              <a:off x="2638715" y="482670"/>
              <a:ext cx="269877" cy="438012"/>
            </a:xfrm>
            <a:prstGeom prst="triangl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69" name="フローチャート: データ 168"/>
            <p:cNvSpPr/>
            <p:nvPr/>
          </p:nvSpPr>
          <p:spPr bwMode="auto">
            <a:xfrm>
              <a:off x="1698625" y="726665"/>
              <a:ext cx="338010"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0" name="フローチャート: データ 169"/>
            <p:cNvSpPr/>
            <p:nvPr/>
          </p:nvSpPr>
          <p:spPr bwMode="auto">
            <a:xfrm flipV="1">
              <a:off x="1698625" y="566738"/>
              <a:ext cx="338010"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1" name="直角三角形 170"/>
            <p:cNvSpPr/>
            <p:nvPr/>
          </p:nvSpPr>
          <p:spPr bwMode="auto">
            <a:xfrm rot="16200000" flipV="1">
              <a:off x="2701677" y="469697"/>
              <a:ext cx="107951" cy="35800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2" name="フローチャート: データ 171"/>
            <p:cNvSpPr/>
            <p:nvPr/>
          </p:nvSpPr>
          <p:spPr bwMode="auto">
            <a:xfrm>
              <a:off x="1780628" y="726665"/>
              <a:ext cx="338008" cy="109950"/>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3" name="フローチャート: データ 172"/>
            <p:cNvSpPr/>
            <p:nvPr/>
          </p:nvSpPr>
          <p:spPr bwMode="auto">
            <a:xfrm flipV="1">
              <a:off x="1780628" y="566738"/>
              <a:ext cx="338008" cy="109950"/>
            </a:xfrm>
            <a:prstGeom prst="flowChartInputOutpu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4" name="フローチャート: データ 173"/>
            <p:cNvSpPr/>
            <p:nvPr/>
          </p:nvSpPr>
          <p:spPr bwMode="auto">
            <a:xfrm>
              <a:off x="1840629" y="726665"/>
              <a:ext cx="336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5" name="フローチャート: データ 174"/>
            <p:cNvSpPr/>
            <p:nvPr/>
          </p:nvSpPr>
          <p:spPr bwMode="auto">
            <a:xfrm flipV="1">
              <a:off x="1840629" y="566738"/>
              <a:ext cx="336009" cy="109950"/>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6" name="直角三角形 175"/>
            <p:cNvSpPr/>
            <p:nvPr/>
          </p:nvSpPr>
          <p:spPr bwMode="auto">
            <a:xfrm rot="5400000">
              <a:off x="2702677" y="576647"/>
              <a:ext cx="105952" cy="358009"/>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Tree>
    <p:extLst>
      <p:ext uri="{BB962C8B-B14F-4D97-AF65-F5344CB8AC3E}">
        <p14:creationId xmlns:p14="http://schemas.microsoft.com/office/powerpoint/2010/main" val="9508463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爆発 2 86"/>
          <p:cNvSpPr/>
          <p:nvPr/>
        </p:nvSpPr>
        <p:spPr>
          <a:xfrm>
            <a:off x="2082372" y="188640"/>
            <a:ext cx="5431629" cy="1253015"/>
          </a:xfrm>
          <a:prstGeom prst="irregularSeal2">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3478456" y="905761"/>
            <a:ext cx="3024336" cy="5509096"/>
          </a:xfrm>
          <a:prstGeom prst="roundRect">
            <a:avLst>
              <a:gd name="adj" fmla="val 4338"/>
            </a:avLst>
          </a:prstGeom>
          <a:solidFill>
            <a:schemeClr val="accent5">
              <a:lumMod val="9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5" name="角丸四角形 74"/>
          <p:cNvSpPr/>
          <p:nvPr/>
        </p:nvSpPr>
        <p:spPr>
          <a:xfrm>
            <a:off x="6496864" y="905761"/>
            <a:ext cx="3024336" cy="5509096"/>
          </a:xfrm>
          <a:prstGeom prst="roundRect">
            <a:avLst>
              <a:gd name="adj" fmla="val 4338"/>
            </a:avLst>
          </a:prstGeom>
          <a:solidFill>
            <a:schemeClr val="accent5">
              <a:lumMod val="9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9" name="角丸四角形 68"/>
          <p:cNvSpPr/>
          <p:nvPr/>
        </p:nvSpPr>
        <p:spPr>
          <a:xfrm>
            <a:off x="454120" y="905761"/>
            <a:ext cx="3024336" cy="5509096"/>
          </a:xfrm>
          <a:prstGeom prst="roundRect">
            <a:avLst>
              <a:gd name="adj" fmla="val 4338"/>
            </a:avLst>
          </a:prstGeom>
          <a:solidFill>
            <a:schemeClr val="accent5">
              <a:lumMod val="9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4" name="星 16 83"/>
          <p:cNvSpPr/>
          <p:nvPr/>
        </p:nvSpPr>
        <p:spPr>
          <a:xfrm>
            <a:off x="735482" y="1016764"/>
            <a:ext cx="2506240" cy="2506240"/>
          </a:xfrm>
          <a:prstGeom prst="star1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a:p>
        </p:txBody>
      </p:sp>
      <p:sp>
        <p:nvSpPr>
          <p:cNvPr id="85" name="星 16 84"/>
          <p:cNvSpPr/>
          <p:nvPr/>
        </p:nvSpPr>
        <p:spPr>
          <a:xfrm>
            <a:off x="3653572" y="1016764"/>
            <a:ext cx="2506240" cy="2506240"/>
          </a:xfrm>
          <a:prstGeom prst="star1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a:p>
        </p:txBody>
      </p:sp>
      <p:sp>
        <p:nvSpPr>
          <p:cNvPr id="86" name="星 16 85"/>
          <p:cNvSpPr/>
          <p:nvPr/>
        </p:nvSpPr>
        <p:spPr>
          <a:xfrm>
            <a:off x="6698613" y="1016764"/>
            <a:ext cx="2506240" cy="2506240"/>
          </a:xfrm>
          <a:prstGeom prst="star1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a:p>
        </p:txBody>
      </p:sp>
      <p:grpSp>
        <p:nvGrpSpPr>
          <p:cNvPr id="68" name="グループ化 67"/>
          <p:cNvGrpSpPr/>
          <p:nvPr/>
        </p:nvGrpSpPr>
        <p:grpSpPr>
          <a:xfrm>
            <a:off x="1012363" y="1624155"/>
            <a:ext cx="1723297" cy="1435870"/>
            <a:chOff x="596901" y="216917"/>
            <a:chExt cx="2160587" cy="1800225"/>
          </a:xfrm>
        </p:grpSpPr>
        <p:grpSp>
          <p:nvGrpSpPr>
            <p:cNvPr id="14" name="グループ化 13"/>
            <p:cNvGrpSpPr/>
            <p:nvPr/>
          </p:nvGrpSpPr>
          <p:grpSpPr>
            <a:xfrm>
              <a:off x="1173163" y="216917"/>
              <a:ext cx="1511300" cy="1800225"/>
              <a:chOff x="2289175" y="836613"/>
              <a:chExt cx="1511300" cy="1800225"/>
            </a:xfrm>
          </p:grpSpPr>
          <p:sp>
            <p:nvSpPr>
              <p:cNvPr id="2" name="AutoShape 233"/>
              <p:cNvSpPr>
                <a:spLocks noChangeArrowheads="1"/>
              </p:cNvSpPr>
              <p:nvPr/>
            </p:nvSpPr>
            <p:spPr bwMode="auto">
              <a:xfrm>
                <a:off x="2289175" y="836613"/>
                <a:ext cx="863600" cy="1800225"/>
              </a:xfrm>
              <a:prstGeom prst="moon">
                <a:avLst>
                  <a:gd name="adj" fmla="val 11028"/>
                </a:avLst>
              </a:prstGeom>
              <a:solidFill>
                <a:srgbClr val="FFFF00"/>
              </a:solidFill>
              <a:ln w="19050">
                <a:solidFill>
                  <a:schemeClr val="tx1"/>
                </a:solidFill>
                <a:miter lim="800000"/>
                <a:headEnd/>
                <a:tailEnd/>
              </a:ln>
              <a:effectLst/>
            </p:spPr>
            <p:txBody>
              <a:bodyPr wrap="none" anchor="ctr"/>
              <a:lstStyle/>
              <a:p>
                <a:endParaRPr lang="ja-JP" altLang="en-US"/>
              </a:p>
            </p:txBody>
          </p:sp>
          <p:sp>
            <p:nvSpPr>
              <p:cNvPr id="3" name="Freeform 243"/>
              <p:cNvSpPr>
                <a:spLocks/>
              </p:cNvSpPr>
              <p:nvPr/>
            </p:nvSpPr>
            <p:spPr bwMode="auto">
              <a:xfrm>
                <a:off x="3081338" y="836613"/>
                <a:ext cx="719137" cy="1800225"/>
              </a:xfrm>
              <a:custGeom>
                <a:avLst/>
                <a:gdLst>
                  <a:gd name="T0" fmla="*/ 0 w 453"/>
                  <a:gd name="T1" fmla="*/ 0 h 1089"/>
                  <a:gd name="T2" fmla="*/ 453 w 453"/>
                  <a:gd name="T3" fmla="*/ 544 h 1089"/>
                  <a:gd name="T4" fmla="*/ 0 w 453"/>
                  <a:gd name="T5" fmla="*/ 1089 h 1089"/>
                </a:gdLst>
                <a:ahLst/>
                <a:cxnLst>
                  <a:cxn ang="0">
                    <a:pos x="T0" y="T1"/>
                  </a:cxn>
                  <a:cxn ang="0">
                    <a:pos x="T2" y="T3"/>
                  </a:cxn>
                  <a:cxn ang="0">
                    <a:pos x="T4" y="T5"/>
                  </a:cxn>
                </a:cxnLst>
                <a:rect l="0" t="0" r="r" b="b"/>
                <a:pathLst>
                  <a:path w="453" h="1089">
                    <a:moveTo>
                      <a:pt x="0" y="0"/>
                    </a:moveTo>
                    <a:lnTo>
                      <a:pt x="453" y="544"/>
                    </a:lnTo>
                    <a:lnTo>
                      <a:pt x="0" y="1089"/>
                    </a:lnTo>
                  </a:path>
                </a:pathLst>
              </a:custGeom>
              <a:noFill/>
              <a:ln w="19050" cap="flat" cmpd="sng">
                <a:solidFill>
                  <a:schemeClr val="tx1"/>
                </a:solidFill>
                <a:prstDash val="solid"/>
                <a:round/>
                <a:headEnd/>
                <a:tailEnd/>
              </a:ln>
              <a:effectLst/>
            </p:spPr>
            <p:txBody>
              <a:bodyPr/>
              <a:lstStyle/>
              <a:p>
                <a:endParaRPr lang="ja-JP" altLang="en-US"/>
              </a:p>
            </p:txBody>
          </p:sp>
        </p:grpSp>
        <p:grpSp>
          <p:nvGrpSpPr>
            <p:cNvPr id="13" name="グループ化 12"/>
            <p:cNvGrpSpPr/>
            <p:nvPr/>
          </p:nvGrpSpPr>
          <p:grpSpPr>
            <a:xfrm>
              <a:off x="596901" y="864617"/>
              <a:ext cx="2160587" cy="504825"/>
              <a:chOff x="1712913" y="1484313"/>
              <a:chExt cx="2160587" cy="504825"/>
            </a:xfrm>
          </p:grpSpPr>
          <p:sp>
            <p:nvSpPr>
              <p:cNvPr id="4" name="Rectangle 244"/>
              <p:cNvSpPr>
                <a:spLocks noChangeArrowheads="1"/>
              </p:cNvSpPr>
              <p:nvPr/>
            </p:nvSpPr>
            <p:spPr bwMode="auto">
              <a:xfrm>
                <a:off x="2073275" y="1700213"/>
                <a:ext cx="1727200" cy="73025"/>
              </a:xfrm>
              <a:prstGeom prst="rect">
                <a:avLst/>
              </a:prstGeom>
              <a:solidFill>
                <a:srgbClr val="CC9900"/>
              </a:solidFill>
              <a:ln w="19050">
                <a:solidFill>
                  <a:schemeClr val="tx1"/>
                </a:solidFill>
                <a:miter lim="800000"/>
                <a:headEnd/>
                <a:tailEnd/>
              </a:ln>
              <a:effectLst/>
            </p:spPr>
            <p:txBody>
              <a:bodyPr wrap="none" anchor="ctr"/>
              <a:lstStyle/>
              <a:p>
                <a:endParaRPr lang="ja-JP" altLang="en-US"/>
              </a:p>
            </p:txBody>
          </p:sp>
          <p:sp>
            <p:nvSpPr>
              <p:cNvPr id="5" name="AutoShape 245"/>
              <p:cNvSpPr>
                <a:spLocks noChangeArrowheads="1"/>
              </p:cNvSpPr>
              <p:nvPr/>
            </p:nvSpPr>
            <p:spPr bwMode="auto">
              <a:xfrm>
                <a:off x="3368675"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6" name="AutoShape 246"/>
              <p:cNvSpPr>
                <a:spLocks noChangeArrowheads="1"/>
              </p:cNvSpPr>
              <p:nvPr/>
            </p:nvSpPr>
            <p:spPr bwMode="auto">
              <a:xfrm flipV="1">
                <a:off x="3368675"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7" name="AutoShape 247"/>
              <p:cNvSpPr>
                <a:spLocks noChangeArrowheads="1"/>
              </p:cNvSpPr>
              <p:nvPr/>
            </p:nvSpPr>
            <p:spPr bwMode="auto">
              <a:xfrm>
                <a:off x="3297238" y="1484313"/>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8" name="AutoShape 248"/>
              <p:cNvSpPr>
                <a:spLocks noChangeArrowheads="1"/>
              </p:cNvSpPr>
              <p:nvPr/>
            </p:nvSpPr>
            <p:spPr bwMode="auto">
              <a:xfrm flipV="1">
                <a:off x="3297238" y="1773238"/>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9" name="AutoShape 249"/>
              <p:cNvSpPr>
                <a:spLocks noChangeArrowheads="1"/>
              </p:cNvSpPr>
              <p:nvPr/>
            </p:nvSpPr>
            <p:spPr bwMode="auto">
              <a:xfrm rot="16200000">
                <a:off x="1748632" y="1521619"/>
                <a:ext cx="360362" cy="431800"/>
              </a:xfrm>
              <a:prstGeom prst="triangle">
                <a:avLst>
                  <a:gd name="adj" fmla="val 50000"/>
                </a:avLst>
              </a:prstGeom>
              <a:solidFill>
                <a:schemeClr val="bg1">
                  <a:lumMod val="85000"/>
                </a:schemeClr>
              </a:solidFill>
              <a:ln w="19050">
                <a:solidFill>
                  <a:schemeClr val="tx1"/>
                </a:solidFill>
                <a:miter lim="800000"/>
                <a:headEnd/>
                <a:tailEnd/>
              </a:ln>
              <a:effectLst/>
            </p:spPr>
            <p:txBody>
              <a:bodyPr wrap="none" anchor="ctr"/>
              <a:lstStyle/>
              <a:p>
                <a:endParaRPr lang="ja-JP" altLang="en-US"/>
              </a:p>
            </p:txBody>
          </p:sp>
          <p:sp>
            <p:nvSpPr>
              <p:cNvPr id="10" name="AutoShape 250"/>
              <p:cNvSpPr>
                <a:spLocks noChangeArrowheads="1"/>
              </p:cNvSpPr>
              <p:nvPr/>
            </p:nvSpPr>
            <p:spPr bwMode="auto">
              <a:xfrm>
                <a:off x="3224213"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11" name="AutoShape 251"/>
              <p:cNvSpPr>
                <a:spLocks noChangeArrowheads="1"/>
              </p:cNvSpPr>
              <p:nvPr/>
            </p:nvSpPr>
            <p:spPr bwMode="auto">
              <a:xfrm flipV="1">
                <a:off x="3224213"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grpSp>
      </p:grpSp>
      <p:grpSp>
        <p:nvGrpSpPr>
          <p:cNvPr id="67" name="グループ化 66"/>
          <p:cNvGrpSpPr/>
          <p:nvPr/>
        </p:nvGrpSpPr>
        <p:grpSpPr>
          <a:xfrm>
            <a:off x="4117342" y="1611084"/>
            <a:ext cx="1746045" cy="1435870"/>
            <a:chOff x="3644901" y="216917"/>
            <a:chExt cx="2189107" cy="1800225"/>
          </a:xfrm>
        </p:grpSpPr>
        <p:grpSp>
          <p:nvGrpSpPr>
            <p:cNvPr id="15" name="グループ化 14"/>
            <p:cNvGrpSpPr/>
            <p:nvPr/>
          </p:nvGrpSpPr>
          <p:grpSpPr>
            <a:xfrm>
              <a:off x="4221163" y="216917"/>
              <a:ext cx="1511300" cy="1800225"/>
              <a:chOff x="2289175" y="836613"/>
              <a:chExt cx="1511300" cy="1800225"/>
            </a:xfrm>
          </p:grpSpPr>
          <p:sp>
            <p:nvSpPr>
              <p:cNvPr id="16" name="AutoShape 233"/>
              <p:cNvSpPr>
                <a:spLocks noChangeArrowheads="1"/>
              </p:cNvSpPr>
              <p:nvPr/>
            </p:nvSpPr>
            <p:spPr bwMode="auto">
              <a:xfrm>
                <a:off x="2289175" y="836613"/>
                <a:ext cx="863600" cy="1800225"/>
              </a:xfrm>
              <a:prstGeom prst="moon">
                <a:avLst>
                  <a:gd name="adj" fmla="val 11028"/>
                </a:avLst>
              </a:prstGeom>
              <a:solidFill>
                <a:srgbClr val="FFFF00"/>
              </a:solidFill>
              <a:ln w="19050">
                <a:solidFill>
                  <a:schemeClr val="tx1"/>
                </a:solidFill>
                <a:miter lim="800000"/>
                <a:headEnd/>
                <a:tailEnd/>
              </a:ln>
              <a:effectLst/>
            </p:spPr>
            <p:txBody>
              <a:bodyPr wrap="none" anchor="ctr"/>
              <a:lstStyle/>
              <a:p>
                <a:endParaRPr lang="ja-JP" altLang="en-US"/>
              </a:p>
            </p:txBody>
          </p:sp>
          <p:sp>
            <p:nvSpPr>
              <p:cNvPr id="17" name="Freeform 243"/>
              <p:cNvSpPr>
                <a:spLocks/>
              </p:cNvSpPr>
              <p:nvPr/>
            </p:nvSpPr>
            <p:spPr bwMode="auto">
              <a:xfrm>
                <a:off x="3081338" y="836613"/>
                <a:ext cx="719137" cy="1800225"/>
              </a:xfrm>
              <a:custGeom>
                <a:avLst/>
                <a:gdLst>
                  <a:gd name="T0" fmla="*/ 0 w 453"/>
                  <a:gd name="T1" fmla="*/ 0 h 1089"/>
                  <a:gd name="T2" fmla="*/ 453 w 453"/>
                  <a:gd name="T3" fmla="*/ 544 h 1089"/>
                  <a:gd name="T4" fmla="*/ 0 w 453"/>
                  <a:gd name="T5" fmla="*/ 1089 h 1089"/>
                </a:gdLst>
                <a:ahLst/>
                <a:cxnLst>
                  <a:cxn ang="0">
                    <a:pos x="T0" y="T1"/>
                  </a:cxn>
                  <a:cxn ang="0">
                    <a:pos x="T2" y="T3"/>
                  </a:cxn>
                  <a:cxn ang="0">
                    <a:pos x="T4" y="T5"/>
                  </a:cxn>
                </a:cxnLst>
                <a:rect l="0" t="0" r="r" b="b"/>
                <a:pathLst>
                  <a:path w="453" h="1089">
                    <a:moveTo>
                      <a:pt x="0" y="0"/>
                    </a:moveTo>
                    <a:lnTo>
                      <a:pt x="453" y="544"/>
                    </a:lnTo>
                    <a:lnTo>
                      <a:pt x="0" y="1089"/>
                    </a:lnTo>
                  </a:path>
                </a:pathLst>
              </a:custGeom>
              <a:noFill/>
              <a:ln w="19050" cap="flat" cmpd="sng">
                <a:solidFill>
                  <a:schemeClr val="tx1"/>
                </a:solidFill>
                <a:prstDash val="solid"/>
                <a:round/>
                <a:headEnd/>
                <a:tailEnd/>
              </a:ln>
              <a:effectLst/>
            </p:spPr>
            <p:txBody>
              <a:bodyPr/>
              <a:lstStyle/>
              <a:p>
                <a:endParaRPr lang="ja-JP" altLang="en-US"/>
              </a:p>
            </p:txBody>
          </p:sp>
        </p:grpSp>
        <p:grpSp>
          <p:nvGrpSpPr>
            <p:cNvPr id="18" name="グループ化 17"/>
            <p:cNvGrpSpPr/>
            <p:nvPr/>
          </p:nvGrpSpPr>
          <p:grpSpPr>
            <a:xfrm>
              <a:off x="3644901" y="864617"/>
              <a:ext cx="2160587" cy="504825"/>
              <a:chOff x="1712913" y="1484313"/>
              <a:chExt cx="2160587" cy="504825"/>
            </a:xfrm>
          </p:grpSpPr>
          <p:sp>
            <p:nvSpPr>
              <p:cNvPr id="19" name="Rectangle 244"/>
              <p:cNvSpPr>
                <a:spLocks noChangeArrowheads="1"/>
              </p:cNvSpPr>
              <p:nvPr/>
            </p:nvSpPr>
            <p:spPr bwMode="auto">
              <a:xfrm>
                <a:off x="2073275" y="1700213"/>
                <a:ext cx="1727200" cy="73025"/>
              </a:xfrm>
              <a:prstGeom prst="rect">
                <a:avLst/>
              </a:prstGeom>
              <a:solidFill>
                <a:srgbClr val="CC9900"/>
              </a:solidFill>
              <a:ln w="19050">
                <a:solidFill>
                  <a:schemeClr val="tx1"/>
                </a:solidFill>
                <a:miter lim="800000"/>
                <a:headEnd/>
                <a:tailEnd/>
              </a:ln>
              <a:effectLst/>
            </p:spPr>
            <p:txBody>
              <a:bodyPr wrap="none" anchor="ctr"/>
              <a:lstStyle/>
              <a:p>
                <a:endParaRPr lang="ja-JP" altLang="en-US"/>
              </a:p>
            </p:txBody>
          </p:sp>
          <p:sp>
            <p:nvSpPr>
              <p:cNvPr id="20" name="AutoShape 245"/>
              <p:cNvSpPr>
                <a:spLocks noChangeArrowheads="1"/>
              </p:cNvSpPr>
              <p:nvPr/>
            </p:nvSpPr>
            <p:spPr bwMode="auto">
              <a:xfrm>
                <a:off x="3368675"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21" name="AutoShape 246"/>
              <p:cNvSpPr>
                <a:spLocks noChangeArrowheads="1"/>
              </p:cNvSpPr>
              <p:nvPr/>
            </p:nvSpPr>
            <p:spPr bwMode="auto">
              <a:xfrm flipV="1">
                <a:off x="3368675"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22" name="AutoShape 247"/>
              <p:cNvSpPr>
                <a:spLocks noChangeArrowheads="1"/>
              </p:cNvSpPr>
              <p:nvPr/>
            </p:nvSpPr>
            <p:spPr bwMode="auto">
              <a:xfrm>
                <a:off x="3297238" y="1484313"/>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23" name="AutoShape 248"/>
              <p:cNvSpPr>
                <a:spLocks noChangeArrowheads="1"/>
              </p:cNvSpPr>
              <p:nvPr/>
            </p:nvSpPr>
            <p:spPr bwMode="auto">
              <a:xfrm flipV="1">
                <a:off x="3297238" y="1773238"/>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24" name="AutoShape 249"/>
              <p:cNvSpPr>
                <a:spLocks noChangeArrowheads="1"/>
              </p:cNvSpPr>
              <p:nvPr/>
            </p:nvSpPr>
            <p:spPr bwMode="auto">
              <a:xfrm rot="16200000">
                <a:off x="1748632" y="1521619"/>
                <a:ext cx="360362" cy="431800"/>
              </a:xfrm>
              <a:prstGeom prst="triangle">
                <a:avLst>
                  <a:gd name="adj" fmla="val 50000"/>
                </a:avLst>
              </a:prstGeom>
              <a:solidFill>
                <a:schemeClr val="bg1">
                  <a:lumMod val="85000"/>
                </a:schemeClr>
              </a:solidFill>
              <a:ln w="19050">
                <a:solidFill>
                  <a:schemeClr val="tx1"/>
                </a:solidFill>
                <a:miter lim="800000"/>
                <a:headEnd/>
                <a:tailEnd/>
              </a:ln>
              <a:effectLst/>
            </p:spPr>
            <p:txBody>
              <a:bodyPr wrap="none" anchor="ctr"/>
              <a:lstStyle/>
              <a:p>
                <a:endParaRPr lang="ja-JP" altLang="en-US"/>
              </a:p>
            </p:txBody>
          </p:sp>
          <p:sp>
            <p:nvSpPr>
              <p:cNvPr id="25" name="AutoShape 250"/>
              <p:cNvSpPr>
                <a:spLocks noChangeArrowheads="1"/>
              </p:cNvSpPr>
              <p:nvPr/>
            </p:nvSpPr>
            <p:spPr bwMode="auto">
              <a:xfrm>
                <a:off x="3224213"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26" name="AutoShape 251"/>
              <p:cNvSpPr>
                <a:spLocks noChangeArrowheads="1"/>
              </p:cNvSpPr>
              <p:nvPr/>
            </p:nvSpPr>
            <p:spPr bwMode="auto">
              <a:xfrm flipV="1">
                <a:off x="3224213"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grpSp>
        <p:grpSp>
          <p:nvGrpSpPr>
            <p:cNvPr id="27" name="グループ化 26"/>
            <p:cNvGrpSpPr/>
            <p:nvPr/>
          </p:nvGrpSpPr>
          <p:grpSpPr>
            <a:xfrm rot="900000">
              <a:off x="3673421" y="522179"/>
              <a:ext cx="2160587" cy="504825"/>
              <a:chOff x="1712913" y="1484313"/>
              <a:chExt cx="2160587" cy="504825"/>
            </a:xfrm>
          </p:grpSpPr>
          <p:sp>
            <p:nvSpPr>
              <p:cNvPr id="28" name="Rectangle 244"/>
              <p:cNvSpPr>
                <a:spLocks noChangeArrowheads="1"/>
              </p:cNvSpPr>
              <p:nvPr/>
            </p:nvSpPr>
            <p:spPr bwMode="auto">
              <a:xfrm>
                <a:off x="2073275" y="1700213"/>
                <a:ext cx="1727200" cy="73025"/>
              </a:xfrm>
              <a:prstGeom prst="rect">
                <a:avLst/>
              </a:prstGeom>
              <a:solidFill>
                <a:srgbClr val="CC9900"/>
              </a:solidFill>
              <a:ln w="19050">
                <a:solidFill>
                  <a:schemeClr val="tx1"/>
                </a:solidFill>
                <a:miter lim="800000"/>
                <a:headEnd/>
                <a:tailEnd/>
              </a:ln>
              <a:effectLst/>
            </p:spPr>
            <p:txBody>
              <a:bodyPr wrap="none" anchor="ctr"/>
              <a:lstStyle/>
              <a:p>
                <a:endParaRPr lang="ja-JP" altLang="en-US"/>
              </a:p>
            </p:txBody>
          </p:sp>
          <p:sp>
            <p:nvSpPr>
              <p:cNvPr id="29" name="AutoShape 245"/>
              <p:cNvSpPr>
                <a:spLocks noChangeArrowheads="1"/>
              </p:cNvSpPr>
              <p:nvPr/>
            </p:nvSpPr>
            <p:spPr bwMode="auto">
              <a:xfrm>
                <a:off x="3368675"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30" name="AutoShape 246"/>
              <p:cNvSpPr>
                <a:spLocks noChangeArrowheads="1"/>
              </p:cNvSpPr>
              <p:nvPr/>
            </p:nvSpPr>
            <p:spPr bwMode="auto">
              <a:xfrm flipV="1">
                <a:off x="3368675"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31" name="AutoShape 247"/>
              <p:cNvSpPr>
                <a:spLocks noChangeArrowheads="1"/>
              </p:cNvSpPr>
              <p:nvPr/>
            </p:nvSpPr>
            <p:spPr bwMode="auto">
              <a:xfrm>
                <a:off x="3297238" y="1484313"/>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32" name="AutoShape 248"/>
              <p:cNvSpPr>
                <a:spLocks noChangeArrowheads="1"/>
              </p:cNvSpPr>
              <p:nvPr/>
            </p:nvSpPr>
            <p:spPr bwMode="auto">
              <a:xfrm flipV="1">
                <a:off x="3297238" y="1773238"/>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33" name="AutoShape 249"/>
              <p:cNvSpPr>
                <a:spLocks noChangeArrowheads="1"/>
              </p:cNvSpPr>
              <p:nvPr/>
            </p:nvSpPr>
            <p:spPr bwMode="auto">
              <a:xfrm rot="16200000">
                <a:off x="1748632" y="1521619"/>
                <a:ext cx="360362" cy="431800"/>
              </a:xfrm>
              <a:prstGeom prst="triangle">
                <a:avLst>
                  <a:gd name="adj" fmla="val 50000"/>
                </a:avLst>
              </a:prstGeom>
              <a:solidFill>
                <a:schemeClr val="bg1">
                  <a:lumMod val="85000"/>
                </a:schemeClr>
              </a:solidFill>
              <a:ln w="19050">
                <a:solidFill>
                  <a:schemeClr val="tx1"/>
                </a:solidFill>
                <a:miter lim="800000"/>
                <a:headEnd/>
                <a:tailEnd/>
              </a:ln>
              <a:effectLst/>
            </p:spPr>
            <p:txBody>
              <a:bodyPr wrap="none" anchor="ctr"/>
              <a:lstStyle/>
              <a:p>
                <a:endParaRPr lang="ja-JP" altLang="en-US"/>
              </a:p>
            </p:txBody>
          </p:sp>
          <p:sp>
            <p:nvSpPr>
              <p:cNvPr id="34" name="AutoShape 250"/>
              <p:cNvSpPr>
                <a:spLocks noChangeArrowheads="1"/>
              </p:cNvSpPr>
              <p:nvPr/>
            </p:nvSpPr>
            <p:spPr bwMode="auto">
              <a:xfrm>
                <a:off x="3224213"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35" name="AutoShape 251"/>
              <p:cNvSpPr>
                <a:spLocks noChangeArrowheads="1"/>
              </p:cNvSpPr>
              <p:nvPr/>
            </p:nvSpPr>
            <p:spPr bwMode="auto">
              <a:xfrm flipV="1">
                <a:off x="3224213"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grpSp>
      </p:grpSp>
      <p:grpSp>
        <p:nvGrpSpPr>
          <p:cNvPr id="66" name="グループ化 65"/>
          <p:cNvGrpSpPr/>
          <p:nvPr/>
        </p:nvGrpSpPr>
        <p:grpSpPr>
          <a:xfrm>
            <a:off x="7092190" y="1611084"/>
            <a:ext cx="1746045" cy="1435870"/>
            <a:chOff x="6619749" y="216917"/>
            <a:chExt cx="2189107" cy="1800225"/>
          </a:xfrm>
        </p:grpSpPr>
        <p:grpSp>
          <p:nvGrpSpPr>
            <p:cNvPr id="36" name="グループ化 35"/>
            <p:cNvGrpSpPr/>
            <p:nvPr/>
          </p:nvGrpSpPr>
          <p:grpSpPr>
            <a:xfrm>
              <a:off x="7196011" y="216917"/>
              <a:ext cx="1511300" cy="1800225"/>
              <a:chOff x="2289175" y="836613"/>
              <a:chExt cx="1511300" cy="1800225"/>
            </a:xfrm>
          </p:grpSpPr>
          <p:sp>
            <p:nvSpPr>
              <p:cNvPr id="37" name="AutoShape 233"/>
              <p:cNvSpPr>
                <a:spLocks noChangeArrowheads="1"/>
              </p:cNvSpPr>
              <p:nvPr/>
            </p:nvSpPr>
            <p:spPr bwMode="auto">
              <a:xfrm>
                <a:off x="2289175" y="836613"/>
                <a:ext cx="863600" cy="1800225"/>
              </a:xfrm>
              <a:prstGeom prst="moon">
                <a:avLst>
                  <a:gd name="adj" fmla="val 11028"/>
                </a:avLst>
              </a:prstGeom>
              <a:solidFill>
                <a:srgbClr val="FFFF00"/>
              </a:solidFill>
              <a:ln w="19050">
                <a:solidFill>
                  <a:schemeClr val="tx1"/>
                </a:solidFill>
                <a:miter lim="800000"/>
                <a:headEnd/>
                <a:tailEnd/>
              </a:ln>
              <a:effectLst/>
            </p:spPr>
            <p:txBody>
              <a:bodyPr wrap="none" anchor="ctr"/>
              <a:lstStyle/>
              <a:p>
                <a:endParaRPr lang="ja-JP" altLang="en-US"/>
              </a:p>
            </p:txBody>
          </p:sp>
          <p:sp>
            <p:nvSpPr>
              <p:cNvPr id="38" name="Freeform 243"/>
              <p:cNvSpPr>
                <a:spLocks/>
              </p:cNvSpPr>
              <p:nvPr/>
            </p:nvSpPr>
            <p:spPr bwMode="auto">
              <a:xfrm>
                <a:off x="3081338" y="836613"/>
                <a:ext cx="719137" cy="1800225"/>
              </a:xfrm>
              <a:custGeom>
                <a:avLst/>
                <a:gdLst>
                  <a:gd name="T0" fmla="*/ 0 w 453"/>
                  <a:gd name="T1" fmla="*/ 0 h 1089"/>
                  <a:gd name="T2" fmla="*/ 453 w 453"/>
                  <a:gd name="T3" fmla="*/ 544 h 1089"/>
                  <a:gd name="T4" fmla="*/ 0 w 453"/>
                  <a:gd name="T5" fmla="*/ 1089 h 1089"/>
                </a:gdLst>
                <a:ahLst/>
                <a:cxnLst>
                  <a:cxn ang="0">
                    <a:pos x="T0" y="T1"/>
                  </a:cxn>
                  <a:cxn ang="0">
                    <a:pos x="T2" y="T3"/>
                  </a:cxn>
                  <a:cxn ang="0">
                    <a:pos x="T4" y="T5"/>
                  </a:cxn>
                </a:cxnLst>
                <a:rect l="0" t="0" r="r" b="b"/>
                <a:pathLst>
                  <a:path w="453" h="1089">
                    <a:moveTo>
                      <a:pt x="0" y="0"/>
                    </a:moveTo>
                    <a:lnTo>
                      <a:pt x="453" y="544"/>
                    </a:lnTo>
                    <a:lnTo>
                      <a:pt x="0" y="1089"/>
                    </a:lnTo>
                  </a:path>
                </a:pathLst>
              </a:custGeom>
              <a:noFill/>
              <a:ln w="19050" cap="flat" cmpd="sng">
                <a:solidFill>
                  <a:schemeClr val="tx1"/>
                </a:solidFill>
                <a:prstDash val="solid"/>
                <a:round/>
                <a:headEnd/>
                <a:tailEnd/>
              </a:ln>
              <a:effectLst/>
            </p:spPr>
            <p:txBody>
              <a:bodyPr/>
              <a:lstStyle/>
              <a:p>
                <a:endParaRPr lang="ja-JP" altLang="en-US"/>
              </a:p>
            </p:txBody>
          </p:sp>
        </p:grpSp>
        <p:grpSp>
          <p:nvGrpSpPr>
            <p:cNvPr id="39" name="グループ化 38"/>
            <p:cNvGrpSpPr/>
            <p:nvPr/>
          </p:nvGrpSpPr>
          <p:grpSpPr>
            <a:xfrm>
              <a:off x="6619749" y="864617"/>
              <a:ext cx="2160587" cy="504825"/>
              <a:chOff x="1712913" y="1484313"/>
              <a:chExt cx="2160587" cy="504825"/>
            </a:xfrm>
          </p:grpSpPr>
          <p:sp>
            <p:nvSpPr>
              <p:cNvPr id="40" name="Rectangle 244"/>
              <p:cNvSpPr>
                <a:spLocks noChangeArrowheads="1"/>
              </p:cNvSpPr>
              <p:nvPr/>
            </p:nvSpPr>
            <p:spPr bwMode="auto">
              <a:xfrm>
                <a:off x="2073275" y="1700213"/>
                <a:ext cx="1727200" cy="73025"/>
              </a:xfrm>
              <a:prstGeom prst="rect">
                <a:avLst/>
              </a:prstGeom>
              <a:solidFill>
                <a:srgbClr val="CC9900"/>
              </a:solidFill>
              <a:ln w="19050">
                <a:solidFill>
                  <a:schemeClr val="tx1"/>
                </a:solidFill>
                <a:miter lim="800000"/>
                <a:headEnd/>
                <a:tailEnd/>
              </a:ln>
              <a:effectLst/>
            </p:spPr>
            <p:txBody>
              <a:bodyPr wrap="none" anchor="ctr"/>
              <a:lstStyle/>
              <a:p>
                <a:endParaRPr lang="ja-JP" altLang="en-US"/>
              </a:p>
            </p:txBody>
          </p:sp>
          <p:sp>
            <p:nvSpPr>
              <p:cNvPr id="41" name="AutoShape 245"/>
              <p:cNvSpPr>
                <a:spLocks noChangeArrowheads="1"/>
              </p:cNvSpPr>
              <p:nvPr/>
            </p:nvSpPr>
            <p:spPr bwMode="auto">
              <a:xfrm>
                <a:off x="3368675"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42" name="AutoShape 246"/>
              <p:cNvSpPr>
                <a:spLocks noChangeArrowheads="1"/>
              </p:cNvSpPr>
              <p:nvPr/>
            </p:nvSpPr>
            <p:spPr bwMode="auto">
              <a:xfrm flipV="1">
                <a:off x="3368675"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43" name="AutoShape 247"/>
              <p:cNvSpPr>
                <a:spLocks noChangeArrowheads="1"/>
              </p:cNvSpPr>
              <p:nvPr/>
            </p:nvSpPr>
            <p:spPr bwMode="auto">
              <a:xfrm>
                <a:off x="3297238" y="1484313"/>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44" name="AutoShape 248"/>
              <p:cNvSpPr>
                <a:spLocks noChangeArrowheads="1"/>
              </p:cNvSpPr>
              <p:nvPr/>
            </p:nvSpPr>
            <p:spPr bwMode="auto">
              <a:xfrm flipV="1">
                <a:off x="3297238" y="1773238"/>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45" name="AutoShape 249"/>
              <p:cNvSpPr>
                <a:spLocks noChangeArrowheads="1"/>
              </p:cNvSpPr>
              <p:nvPr/>
            </p:nvSpPr>
            <p:spPr bwMode="auto">
              <a:xfrm rot="16200000">
                <a:off x="1748632" y="1521619"/>
                <a:ext cx="360362" cy="431800"/>
              </a:xfrm>
              <a:prstGeom prst="triangle">
                <a:avLst>
                  <a:gd name="adj" fmla="val 50000"/>
                </a:avLst>
              </a:prstGeom>
              <a:solidFill>
                <a:schemeClr val="bg1">
                  <a:lumMod val="85000"/>
                </a:schemeClr>
              </a:solidFill>
              <a:ln w="19050">
                <a:solidFill>
                  <a:schemeClr val="tx1"/>
                </a:solidFill>
                <a:miter lim="800000"/>
                <a:headEnd/>
                <a:tailEnd/>
              </a:ln>
              <a:effectLst/>
            </p:spPr>
            <p:txBody>
              <a:bodyPr wrap="none" anchor="ctr"/>
              <a:lstStyle/>
              <a:p>
                <a:endParaRPr lang="ja-JP" altLang="en-US"/>
              </a:p>
            </p:txBody>
          </p:sp>
          <p:sp>
            <p:nvSpPr>
              <p:cNvPr id="46" name="AutoShape 250"/>
              <p:cNvSpPr>
                <a:spLocks noChangeArrowheads="1"/>
              </p:cNvSpPr>
              <p:nvPr/>
            </p:nvSpPr>
            <p:spPr bwMode="auto">
              <a:xfrm>
                <a:off x="3224213"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47" name="AutoShape 251"/>
              <p:cNvSpPr>
                <a:spLocks noChangeArrowheads="1"/>
              </p:cNvSpPr>
              <p:nvPr/>
            </p:nvSpPr>
            <p:spPr bwMode="auto">
              <a:xfrm flipV="1">
                <a:off x="3224213"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grpSp>
        <p:grpSp>
          <p:nvGrpSpPr>
            <p:cNvPr id="48" name="グループ化 47"/>
            <p:cNvGrpSpPr/>
            <p:nvPr/>
          </p:nvGrpSpPr>
          <p:grpSpPr>
            <a:xfrm rot="900000">
              <a:off x="6648269" y="522179"/>
              <a:ext cx="2160587" cy="504825"/>
              <a:chOff x="1712913" y="1484313"/>
              <a:chExt cx="2160587" cy="504825"/>
            </a:xfrm>
          </p:grpSpPr>
          <p:sp>
            <p:nvSpPr>
              <p:cNvPr id="49" name="Rectangle 244"/>
              <p:cNvSpPr>
                <a:spLocks noChangeArrowheads="1"/>
              </p:cNvSpPr>
              <p:nvPr/>
            </p:nvSpPr>
            <p:spPr bwMode="auto">
              <a:xfrm>
                <a:off x="2073275" y="1700213"/>
                <a:ext cx="1727200" cy="73025"/>
              </a:xfrm>
              <a:prstGeom prst="rect">
                <a:avLst/>
              </a:prstGeom>
              <a:solidFill>
                <a:srgbClr val="CC9900"/>
              </a:solidFill>
              <a:ln w="19050">
                <a:solidFill>
                  <a:schemeClr val="tx1"/>
                </a:solidFill>
                <a:miter lim="800000"/>
                <a:headEnd/>
                <a:tailEnd/>
              </a:ln>
              <a:effectLst/>
            </p:spPr>
            <p:txBody>
              <a:bodyPr wrap="none" anchor="ctr"/>
              <a:lstStyle/>
              <a:p>
                <a:endParaRPr lang="ja-JP" altLang="en-US"/>
              </a:p>
            </p:txBody>
          </p:sp>
          <p:sp>
            <p:nvSpPr>
              <p:cNvPr id="50" name="AutoShape 245"/>
              <p:cNvSpPr>
                <a:spLocks noChangeArrowheads="1"/>
              </p:cNvSpPr>
              <p:nvPr/>
            </p:nvSpPr>
            <p:spPr bwMode="auto">
              <a:xfrm>
                <a:off x="3368675"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51" name="AutoShape 246"/>
              <p:cNvSpPr>
                <a:spLocks noChangeArrowheads="1"/>
              </p:cNvSpPr>
              <p:nvPr/>
            </p:nvSpPr>
            <p:spPr bwMode="auto">
              <a:xfrm flipV="1">
                <a:off x="3368675"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52" name="AutoShape 247"/>
              <p:cNvSpPr>
                <a:spLocks noChangeArrowheads="1"/>
              </p:cNvSpPr>
              <p:nvPr/>
            </p:nvSpPr>
            <p:spPr bwMode="auto">
              <a:xfrm>
                <a:off x="3297238" y="1484313"/>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53" name="AutoShape 248"/>
              <p:cNvSpPr>
                <a:spLocks noChangeArrowheads="1"/>
              </p:cNvSpPr>
              <p:nvPr/>
            </p:nvSpPr>
            <p:spPr bwMode="auto">
              <a:xfrm flipV="1">
                <a:off x="3297238" y="1773238"/>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54" name="AutoShape 249"/>
              <p:cNvSpPr>
                <a:spLocks noChangeArrowheads="1"/>
              </p:cNvSpPr>
              <p:nvPr/>
            </p:nvSpPr>
            <p:spPr bwMode="auto">
              <a:xfrm rot="16200000">
                <a:off x="1748632" y="1521619"/>
                <a:ext cx="360362" cy="431800"/>
              </a:xfrm>
              <a:prstGeom prst="triangle">
                <a:avLst>
                  <a:gd name="adj" fmla="val 50000"/>
                </a:avLst>
              </a:prstGeom>
              <a:solidFill>
                <a:schemeClr val="bg1">
                  <a:lumMod val="85000"/>
                </a:schemeClr>
              </a:solidFill>
              <a:ln w="19050">
                <a:solidFill>
                  <a:schemeClr val="tx1"/>
                </a:solidFill>
                <a:miter lim="800000"/>
                <a:headEnd/>
                <a:tailEnd/>
              </a:ln>
              <a:effectLst/>
            </p:spPr>
            <p:txBody>
              <a:bodyPr wrap="none" anchor="ctr"/>
              <a:lstStyle/>
              <a:p>
                <a:endParaRPr lang="ja-JP" altLang="en-US"/>
              </a:p>
            </p:txBody>
          </p:sp>
          <p:sp>
            <p:nvSpPr>
              <p:cNvPr id="55" name="AutoShape 250"/>
              <p:cNvSpPr>
                <a:spLocks noChangeArrowheads="1"/>
              </p:cNvSpPr>
              <p:nvPr/>
            </p:nvSpPr>
            <p:spPr bwMode="auto">
              <a:xfrm>
                <a:off x="3224213"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56" name="AutoShape 251"/>
              <p:cNvSpPr>
                <a:spLocks noChangeArrowheads="1"/>
              </p:cNvSpPr>
              <p:nvPr/>
            </p:nvSpPr>
            <p:spPr bwMode="auto">
              <a:xfrm flipV="1">
                <a:off x="3224213"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grpSp>
        <p:grpSp>
          <p:nvGrpSpPr>
            <p:cNvPr id="57" name="グループ化 56"/>
            <p:cNvGrpSpPr/>
            <p:nvPr/>
          </p:nvGrpSpPr>
          <p:grpSpPr>
            <a:xfrm rot="20700000">
              <a:off x="6648269" y="1178774"/>
              <a:ext cx="2160587" cy="504825"/>
              <a:chOff x="1712913" y="1484313"/>
              <a:chExt cx="2160587" cy="504825"/>
            </a:xfrm>
          </p:grpSpPr>
          <p:sp>
            <p:nvSpPr>
              <p:cNvPr id="58" name="Rectangle 244"/>
              <p:cNvSpPr>
                <a:spLocks noChangeArrowheads="1"/>
              </p:cNvSpPr>
              <p:nvPr/>
            </p:nvSpPr>
            <p:spPr bwMode="auto">
              <a:xfrm>
                <a:off x="2073275" y="1700213"/>
                <a:ext cx="1727200" cy="73025"/>
              </a:xfrm>
              <a:prstGeom prst="rect">
                <a:avLst/>
              </a:prstGeom>
              <a:solidFill>
                <a:srgbClr val="CC9900"/>
              </a:solidFill>
              <a:ln w="19050">
                <a:solidFill>
                  <a:schemeClr val="tx1"/>
                </a:solidFill>
                <a:miter lim="800000"/>
                <a:headEnd/>
                <a:tailEnd/>
              </a:ln>
              <a:effectLst/>
            </p:spPr>
            <p:txBody>
              <a:bodyPr wrap="none" anchor="ctr"/>
              <a:lstStyle/>
              <a:p>
                <a:endParaRPr lang="ja-JP" altLang="en-US"/>
              </a:p>
            </p:txBody>
          </p:sp>
          <p:sp>
            <p:nvSpPr>
              <p:cNvPr id="59" name="AutoShape 245"/>
              <p:cNvSpPr>
                <a:spLocks noChangeArrowheads="1"/>
              </p:cNvSpPr>
              <p:nvPr/>
            </p:nvSpPr>
            <p:spPr bwMode="auto">
              <a:xfrm>
                <a:off x="3368675"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60" name="AutoShape 246"/>
              <p:cNvSpPr>
                <a:spLocks noChangeArrowheads="1"/>
              </p:cNvSpPr>
              <p:nvPr/>
            </p:nvSpPr>
            <p:spPr bwMode="auto">
              <a:xfrm flipV="1">
                <a:off x="3368675"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61" name="AutoShape 247"/>
              <p:cNvSpPr>
                <a:spLocks noChangeArrowheads="1"/>
              </p:cNvSpPr>
              <p:nvPr/>
            </p:nvSpPr>
            <p:spPr bwMode="auto">
              <a:xfrm>
                <a:off x="3297238" y="1484313"/>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62" name="AutoShape 248"/>
              <p:cNvSpPr>
                <a:spLocks noChangeArrowheads="1"/>
              </p:cNvSpPr>
              <p:nvPr/>
            </p:nvSpPr>
            <p:spPr bwMode="auto">
              <a:xfrm flipV="1">
                <a:off x="3297238" y="1773238"/>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63" name="AutoShape 249"/>
              <p:cNvSpPr>
                <a:spLocks noChangeArrowheads="1"/>
              </p:cNvSpPr>
              <p:nvPr/>
            </p:nvSpPr>
            <p:spPr bwMode="auto">
              <a:xfrm rot="16200000">
                <a:off x="1748632" y="1521619"/>
                <a:ext cx="360362" cy="431800"/>
              </a:xfrm>
              <a:prstGeom prst="triangle">
                <a:avLst>
                  <a:gd name="adj" fmla="val 50000"/>
                </a:avLst>
              </a:prstGeom>
              <a:solidFill>
                <a:schemeClr val="bg1">
                  <a:lumMod val="85000"/>
                </a:schemeClr>
              </a:solidFill>
              <a:ln w="19050">
                <a:solidFill>
                  <a:schemeClr val="tx1"/>
                </a:solidFill>
                <a:miter lim="800000"/>
                <a:headEnd/>
                <a:tailEnd/>
              </a:ln>
              <a:effectLst/>
            </p:spPr>
            <p:txBody>
              <a:bodyPr wrap="none" anchor="ctr"/>
              <a:lstStyle/>
              <a:p>
                <a:endParaRPr lang="ja-JP" altLang="en-US"/>
              </a:p>
            </p:txBody>
          </p:sp>
          <p:sp>
            <p:nvSpPr>
              <p:cNvPr id="64" name="AutoShape 250"/>
              <p:cNvSpPr>
                <a:spLocks noChangeArrowheads="1"/>
              </p:cNvSpPr>
              <p:nvPr/>
            </p:nvSpPr>
            <p:spPr bwMode="auto">
              <a:xfrm>
                <a:off x="3224213"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65" name="AutoShape 251"/>
              <p:cNvSpPr>
                <a:spLocks noChangeArrowheads="1"/>
              </p:cNvSpPr>
              <p:nvPr/>
            </p:nvSpPr>
            <p:spPr bwMode="auto">
              <a:xfrm flipV="1">
                <a:off x="3224213"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grpSp>
      </p:grpSp>
      <p:sp>
        <p:nvSpPr>
          <p:cNvPr id="77" name="テキスト ボックス 65"/>
          <p:cNvSpPr txBox="1">
            <a:spLocks noChangeArrowheads="1"/>
          </p:cNvSpPr>
          <p:nvPr/>
        </p:nvSpPr>
        <p:spPr bwMode="auto">
          <a:xfrm>
            <a:off x="541193" y="995486"/>
            <a:ext cx="28135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ja-JP" altLang="en-US"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施策その１のタイトル</a:t>
            </a:r>
          </a:p>
        </p:txBody>
      </p:sp>
      <p:sp>
        <p:nvSpPr>
          <p:cNvPr id="78" name="テキスト ボックス 151"/>
          <p:cNvSpPr txBox="1">
            <a:spLocks noChangeArrowheads="1"/>
          </p:cNvSpPr>
          <p:nvPr/>
        </p:nvSpPr>
        <p:spPr bwMode="auto">
          <a:xfrm>
            <a:off x="588249" y="3624058"/>
            <a:ext cx="2734514"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dirty="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79" name="テキスト ボックス 65"/>
          <p:cNvSpPr txBox="1">
            <a:spLocks noChangeArrowheads="1"/>
          </p:cNvSpPr>
          <p:nvPr/>
        </p:nvSpPr>
        <p:spPr bwMode="auto">
          <a:xfrm>
            <a:off x="3559601" y="995486"/>
            <a:ext cx="28135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ja-JP" altLang="en-US"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施策</a:t>
            </a:r>
            <a:r>
              <a:rPr lang="ja-JP" altLang="en-US"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その２の</a:t>
            </a:r>
            <a:r>
              <a:rPr lang="ja-JP" altLang="en-US"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タイトル</a:t>
            </a:r>
          </a:p>
        </p:txBody>
      </p:sp>
      <p:sp>
        <p:nvSpPr>
          <p:cNvPr id="80" name="テキスト ボックス 65"/>
          <p:cNvSpPr txBox="1">
            <a:spLocks noChangeArrowheads="1"/>
          </p:cNvSpPr>
          <p:nvPr/>
        </p:nvSpPr>
        <p:spPr bwMode="auto">
          <a:xfrm>
            <a:off x="6622397" y="995486"/>
            <a:ext cx="28135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ja-JP" altLang="en-US"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施策</a:t>
            </a:r>
            <a:r>
              <a:rPr lang="ja-JP" altLang="en-US"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その３の</a:t>
            </a:r>
            <a:r>
              <a:rPr lang="ja-JP" altLang="en-US"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タイトル</a:t>
            </a:r>
          </a:p>
        </p:txBody>
      </p:sp>
      <p:sp>
        <p:nvSpPr>
          <p:cNvPr id="81" name="テキスト ボックス 151"/>
          <p:cNvSpPr txBox="1">
            <a:spLocks noChangeArrowheads="1"/>
          </p:cNvSpPr>
          <p:nvPr/>
        </p:nvSpPr>
        <p:spPr bwMode="auto">
          <a:xfrm>
            <a:off x="3642168" y="3624058"/>
            <a:ext cx="2734514"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dirty="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82" name="テキスト ボックス 151"/>
          <p:cNvSpPr txBox="1">
            <a:spLocks noChangeArrowheads="1"/>
          </p:cNvSpPr>
          <p:nvPr/>
        </p:nvSpPr>
        <p:spPr bwMode="auto">
          <a:xfrm>
            <a:off x="6642820" y="3624058"/>
            <a:ext cx="2734514"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dirty="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83" name="テキスト ボックス 65"/>
          <p:cNvSpPr txBox="1">
            <a:spLocks noChangeArrowheads="1"/>
          </p:cNvSpPr>
          <p:nvPr/>
        </p:nvSpPr>
        <p:spPr bwMode="auto">
          <a:xfrm>
            <a:off x="3114284" y="332656"/>
            <a:ext cx="371608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3200" b="1" spc="50" dirty="0" smtClean="0">
                <a:ln w="11430"/>
                <a:solidFill>
                  <a:srgbClr val="FF0000"/>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3</a:t>
            </a:r>
            <a:r>
              <a:rPr lang="ja-JP" altLang="en-US" sz="3200" b="1" spc="50" dirty="0" smtClean="0">
                <a:ln w="11430"/>
                <a:solidFill>
                  <a:srgbClr val="FF0000"/>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本の矢が決め手</a:t>
            </a:r>
            <a:r>
              <a:rPr lang="en-US" altLang="ja-JP" sz="3200" b="1" spc="50" dirty="0" smtClean="0">
                <a:ln w="11430"/>
                <a:solidFill>
                  <a:srgbClr val="FF0000"/>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a:t>
            </a:r>
            <a:endParaRPr lang="ja-JP" altLang="en-US" sz="3200" b="1" spc="50" dirty="0">
              <a:ln w="11430"/>
              <a:solidFill>
                <a:srgbClr val="FF0000"/>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689456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爆発 2 11"/>
          <p:cNvSpPr/>
          <p:nvPr/>
        </p:nvSpPr>
        <p:spPr>
          <a:xfrm>
            <a:off x="2082372" y="188640"/>
            <a:ext cx="5431629" cy="1253015"/>
          </a:xfrm>
          <a:prstGeom prst="irregularSeal2">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3478456" y="905761"/>
            <a:ext cx="3024336" cy="5509096"/>
          </a:xfrm>
          <a:prstGeom prst="roundRect">
            <a:avLst>
              <a:gd name="adj" fmla="val 4338"/>
            </a:avLst>
          </a:prstGeom>
          <a:solidFill>
            <a:srgbClr val="FFFF99"/>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5" name="角丸四角形 74"/>
          <p:cNvSpPr/>
          <p:nvPr/>
        </p:nvSpPr>
        <p:spPr>
          <a:xfrm>
            <a:off x="6496864" y="905761"/>
            <a:ext cx="3024336" cy="5509096"/>
          </a:xfrm>
          <a:prstGeom prst="roundRect">
            <a:avLst>
              <a:gd name="adj" fmla="val 4338"/>
            </a:avLst>
          </a:prstGeom>
          <a:solidFill>
            <a:srgbClr val="FFFF99"/>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9" name="角丸四角形 68"/>
          <p:cNvSpPr/>
          <p:nvPr/>
        </p:nvSpPr>
        <p:spPr>
          <a:xfrm>
            <a:off x="454120" y="905761"/>
            <a:ext cx="3024336" cy="5509096"/>
          </a:xfrm>
          <a:prstGeom prst="roundRect">
            <a:avLst>
              <a:gd name="adj" fmla="val 4338"/>
            </a:avLst>
          </a:prstGeom>
          <a:solidFill>
            <a:srgbClr val="FFFF99"/>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4" name="星 16 83"/>
          <p:cNvSpPr/>
          <p:nvPr/>
        </p:nvSpPr>
        <p:spPr>
          <a:xfrm>
            <a:off x="735482" y="1016764"/>
            <a:ext cx="2506240" cy="2506240"/>
          </a:xfrm>
          <a:prstGeom prst="star16">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a:p>
        </p:txBody>
      </p:sp>
      <p:sp>
        <p:nvSpPr>
          <p:cNvPr id="85" name="星 16 84"/>
          <p:cNvSpPr/>
          <p:nvPr/>
        </p:nvSpPr>
        <p:spPr>
          <a:xfrm>
            <a:off x="3653572" y="1016764"/>
            <a:ext cx="2506240" cy="2506240"/>
          </a:xfrm>
          <a:prstGeom prst="star16">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a:p>
        </p:txBody>
      </p:sp>
      <p:sp>
        <p:nvSpPr>
          <p:cNvPr id="86" name="星 16 85"/>
          <p:cNvSpPr/>
          <p:nvPr/>
        </p:nvSpPr>
        <p:spPr>
          <a:xfrm>
            <a:off x="6698613" y="1016764"/>
            <a:ext cx="2506240" cy="2506240"/>
          </a:xfrm>
          <a:prstGeom prst="star16">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a:p>
        </p:txBody>
      </p:sp>
      <p:grpSp>
        <p:nvGrpSpPr>
          <p:cNvPr id="68" name="グループ化 67"/>
          <p:cNvGrpSpPr/>
          <p:nvPr/>
        </p:nvGrpSpPr>
        <p:grpSpPr>
          <a:xfrm>
            <a:off x="1012363" y="1624155"/>
            <a:ext cx="1723297" cy="1435870"/>
            <a:chOff x="596901" y="216917"/>
            <a:chExt cx="2160587" cy="1800225"/>
          </a:xfrm>
        </p:grpSpPr>
        <p:grpSp>
          <p:nvGrpSpPr>
            <p:cNvPr id="14" name="グループ化 13"/>
            <p:cNvGrpSpPr/>
            <p:nvPr/>
          </p:nvGrpSpPr>
          <p:grpSpPr>
            <a:xfrm>
              <a:off x="1173163" y="216917"/>
              <a:ext cx="1511300" cy="1800225"/>
              <a:chOff x="2289175" y="836613"/>
              <a:chExt cx="1511300" cy="1800225"/>
            </a:xfrm>
          </p:grpSpPr>
          <p:sp>
            <p:nvSpPr>
              <p:cNvPr id="2" name="AutoShape 233"/>
              <p:cNvSpPr>
                <a:spLocks noChangeArrowheads="1"/>
              </p:cNvSpPr>
              <p:nvPr/>
            </p:nvSpPr>
            <p:spPr bwMode="auto">
              <a:xfrm>
                <a:off x="2289175" y="836613"/>
                <a:ext cx="863600" cy="1800225"/>
              </a:xfrm>
              <a:prstGeom prst="moon">
                <a:avLst>
                  <a:gd name="adj" fmla="val 11028"/>
                </a:avLst>
              </a:prstGeom>
              <a:solidFill>
                <a:srgbClr val="FFFF00"/>
              </a:solidFill>
              <a:ln w="19050">
                <a:solidFill>
                  <a:schemeClr val="tx1"/>
                </a:solidFill>
                <a:miter lim="800000"/>
                <a:headEnd/>
                <a:tailEnd/>
              </a:ln>
              <a:effectLst/>
            </p:spPr>
            <p:txBody>
              <a:bodyPr wrap="none" anchor="ctr"/>
              <a:lstStyle/>
              <a:p>
                <a:endParaRPr lang="ja-JP" altLang="en-US"/>
              </a:p>
            </p:txBody>
          </p:sp>
          <p:sp>
            <p:nvSpPr>
              <p:cNvPr id="3" name="Freeform 243"/>
              <p:cNvSpPr>
                <a:spLocks/>
              </p:cNvSpPr>
              <p:nvPr/>
            </p:nvSpPr>
            <p:spPr bwMode="auto">
              <a:xfrm>
                <a:off x="3081338" y="836613"/>
                <a:ext cx="719137" cy="1800225"/>
              </a:xfrm>
              <a:custGeom>
                <a:avLst/>
                <a:gdLst>
                  <a:gd name="T0" fmla="*/ 0 w 453"/>
                  <a:gd name="T1" fmla="*/ 0 h 1089"/>
                  <a:gd name="T2" fmla="*/ 453 w 453"/>
                  <a:gd name="T3" fmla="*/ 544 h 1089"/>
                  <a:gd name="T4" fmla="*/ 0 w 453"/>
                  <a:gd name="T5" fmla="*/ 1089 h 1089"/>
                </a:gdLst>
                <a:ahLst/>
                <a:cxnLst>
                  <a:cxn ang="0">
                    <a:pos x="T0" y="T1"/>
                  </a:cxn>
                  <a:cxn ang="0">
                    <a:pos x="T2" y="T3"/>
                  </a:cxn>
                  <a:cxn ang="0">
                    <a:pos x="T4" y="T5"/>
                  </a:cxn>
                </a:cxnLst>
                <a:rect l="0" t="0" r="r" b="b"/>
                <a:pathLst>
                  <a:path w="453" h="1089">
                    <a:moveTo>
                      <a:pt x="0" y="0"/>
                    </a:moveTo>
                    <a:lnTo>
                      <a:pt x="453" y="544"/>
                    </a:lnTo>
                    <a:lnTo>
                      <a:pt x="0" y="1089"/>
                    </a:lnTo>
                  </a:path>
                </a:pathLst>
              </a:custGeom>
              <a:noFill/>
              <a:ln w="19050" cap="flat" cmpd="sng">
                <a:solidFill>
                  <a:schemeClr val="tx1"/>
                </a:solidFill>
                <a:prstDash val="solid"/>
                <a:round/>
                <a:headEnd/>
                <a:tailEnd/>
              </a:ln>
              <a:effectLst/>
            </p:spPr>
            <p:txBody>
              <a:bodyPr/>
              <a:lstStyle/>
              <a:p>
                <a:endParaRPr lang="ja-JP" altLang="en-US"/>
              </a:p>
            </p:txBody>
          </p:sp>
        </p:grpSp>
        <p:grpSp>
          <p:nvGrpSpPr>
            <p:cNvPr id="13" name="グループ化 12"/>
            <p:cNvGrpSpPr/>
            <p:nvPr/>
          </p:nvGrpSpPr>
          <p:grpSpPr>
            <a:xfrm>
              <a:off x="596901" y="864617"/>
              <a:ext cx="2160587" cy="504825"/>
              <a:chOff x="1712913" y="1484313"/>
              <a:chExt cx="2160587" cy="504825"/>
            </a:xfrm>
          </p:grpSpPr>
          <p:sp>
            <p:nvSpPr>
              <p:cNvPr id="4" name="Rectangle 244"/>
              <p:cNvSpPr>
                <a:spLocks noChangeArrowheads="1"/>
              </p:cNvSpPr>
              <p:nvPr/>
            </p:nvSpPr>
            <p:spPr bwMode="auto">
              <a:xfrm>
                <a:off x="2073275" y="1700213"/>
                <a:ext cx="1727200" cy="73025"/>
              </a:xfrm>
              <a:prstGeom prst="rect">
                <a:avLst/>
              </a:prstGeom>
              <a:solidFill>
                <a:srgbClr val="CC9900"/>
              </a:solidFill>
              <a:ln w="19050">
                <a:solidFill>
                  <a:schemeClr val="tx1"/>
                </a:solidFill>
                <a:miter lim="800000"/>
                <a:headEnd/>
                <a:tailEnd/>
              </a:ln>
              <a:effectLst/>
            </p:spPr>
            <p:txBody>
              <a:bodyPr wrap="none" anchor="ctr"/>
              <a:lstStyle/>
              <a:p>
                <a:endParaRPr lang="ja-JP" altLang="en-US"/>
              </a:p>
            </p:txBody>
          </p:sp>
          <p:sp>
            <p:nvSpPr>
              <p:cNvPr id="5" name="AutoShape 245"/>
              <p:cNvSpPr>
                <a:spLocks noChangeArrowheads="1"/>
              </p:cNvSpPr>
              <p:nvPr/>
            </p:nvSpPr>
            <p:spPr bwMode="auto">
              <a:xfrm>
                <a:off x="3368675"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6" name="AutoShape 246"/>
              <p:cNvSpPr>
                <a:spLocks noChangeArrowheads="1"/>
              </p:cNvSpPr>
              <p:nvPr/>
            </p:nvSpPr>
            <p:spPr bwMode="auto">
              <a:xfrm flipV="1">
                <a:off x="3368675"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7" name="AutoShape 247"/>
              <p:cNvSpPr>
                <a:spLocks noChangeArrowheads="1"/>
              </p:cNvSpPr>
              <p:nvPr/>
            </p:nvSpPr>
            <p:spPr bwMode="auto">
              <a:xfrm>
                <a:off x="3297238" y="1484313"/>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8" name="AutoShape 248"/>
              <p:cNvSpPr>
                <a:spLocks noChangeArrowheads="1"/>
              </p:cNvSpPr>
              <p:nvPr/>
            </p:nvSpPr>
            <p:spPr bwMode="auto">
              <a:xfrm flipV="1">
                <a:off x="3297238" y="1773238"/>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9" name="AutoShape 249"/>
              <p:cNvSpPr>
                <a:spLocks noChangeArrowheads="1"/>
              </p:cNvSpPr>
              <p:nvPr/>
            </p:nvSpPr>
            <p:spPr bwMode="auto">
              <a:xfrm rot="16200000">
                <a:off x="1748632" y="1521619"/>
                <a:ext cx="360362" cy="431800"/>
              </a:xfrm>
              <a:prstGeom prst="triangle">
                <a:avLst>
                  <a:gd name="adj" fmla="val 50000"/>
                </a:avLst>
              </a:prstGeom>
              <a:solidFill>
                <a:schemeClr val="bg1">
                  <a:lumMod val="85000"/>
                </a:schemeClr>
              </a:solidFill>
              <a:ln w="19050">
                <a:solidFill>
                  <a:schemeClr val="tx1"/>
                </a:solidFill>
                <a:miter lim="800000"/>
                <a:headEnd/>
                <a:tailEnd/>
              </a:ln>
              <a:effectLst/>
            </p:spPr>
            <p:txBody>
              <a:bodyPr wrap="none" anchor="ctr"/>
              <a:lstStyle/>
              <a:p>
                <a:endParaRPr lang="ja-JP" altLang="en-US"/>
              </a:p>
            </p:txBody>
          </p:sp>
          <p:sp>
            <p:nvSpPr>
              <p:cNvPr id="10" name="AutoShape 250"/>
              <p:cNvSpPr>
                <a:spLocks noChangeArrowheads="1"/>
              </p:cNvSpPr>
              <p:nvPr/>
            </p:nvSpPr>
            <p:spPr bwMode="auto">
              <a:xfrm>
                <a:off x="3224213"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11" name="AutoShape 251"/>
              <p:cNvSpPr>
                <a:spLocks noChangeArrowheads="1"/>
              </p:cNvSpPr>
              <p:nvPr/>
            </p:nvSpPr>
            <p:spPr bwMode="auto">
              <a:xfrm flipV="1">
                <a:off x="3224213"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grpSp>
      </p:grpSp>
      <p:grpSp>
        <p:nvGrpSpPr>
          <p:cNvPr id="67" name="グループ化 66"/>
          <p:cNvGrpSpPr/>
          <p:nvPr/>
        </p:nvGrpSpPr>
        <p:grpSpPr>
          <a:xfrm>
            <a:off x="4117342" y="1611084"/>
            <a:ext cx="1746045" cy="1435870"/>
            <a:chOff x="3644901" y="216917"/>
            <a:chExt cx="2189107" cy="1800225"/>
          </a:xfrm>
        </p:grpSpPr>
        <p:grpSp>
          <p:nvGrpSpPr>
            <p:cNvPr id="15" name="グループ化 14"/>
            <p:cNvGrpSpPr/>
            <p:nvPr/>
          </p:nvGrpSpPr>
          <p:grpSpPr>
            <a:xfrm>
              <a:off x="4221163" y="216917"/>
              <a:ext cx="1511300" cy="1800225"/>
              <a:chOff x="2289175" y="836613"/>
              <a:chExt cx="1511300" cy="1800225"/>
            </a:xfrm>
          </p:grpSpPr>
          <p:sp>
            <p:nvSpPr>
              <p:cNvPr id="16" name="AutoShape 233"/>
              <p:cNvSpPr>
                <a:spLocks noChangeArrowheads="1"/>
              </p:cNvSpPr>
              <p:nvPr/>
            </p:nvSpPr>
            <p:spPr bwMode="auto">
              <a:xfrm>
                <a:off x="2289175" y="836613"/>
                <a:ext cx="863600" cy="1800225"/>
              </a:xfrm>
              <a:prstGeom prst="moon">
                <a:avLst>
                  <a:gd name="adj" fmla="val 11028"/>
                </a:avLst>
              </a:prstGeom>
              <a:solidFill>
                <a:srgbClr val="FFFF00"/>
              </a:solidFill>
              <a:ln w="19050">
                <a:solidFill>
                  <a:schemeClr val="tx1"/>
                </a:solidFill>
                <a:miter lim="800000"/>
                <a:headEnd/>
                <a:tailEnd/>
              </a:ln>
              <a:effectLst/>
            </p:spPr>
            <p:txBody>
              <a:bodyPr wrap="none" anchor="ctr"/>
              <a:lstStyle/>
              <a:p>
                <a:endParaRPr lang="ja-JP" altLang="en-US"/>
              </a:p>
            </p:txBody>
          </p:sp>
          <p:sp>
            <p:nvSpPr>
              <p:cNvPr id="17" name="Freeform 243"/>
              <p:cNvSpPr>
                <a:spLocks/>
              </p:cNvSpPr>
              <p:nvPr/>
            </p:nvSpPr>
            <p:spPr bwMode="auto">
              <a:xfrm>
                <a:off x="3081338" y="836613"/>
                <a:ext cx="719137" cy="1800225"/>
              </a:xfrm>
              <a:custGeom>
                <a:avLst/>
                <a:gdLst>
                  <a:gd name="T0" fmla="*/ 0 w 453"/>
                  <a:gd name="T1" fmla="*/ 0 h 1089"/>
                  <a:gd name="T2" fmla="*/ 453 w 453"/>
                  <a:gd name="T3" fmla="*/ 544 h 1089"/>
                  <a:gd name="T4" fmla="*/ 0 w 453"/>
                  <a:gd name="T5" fmla="*/ 1089 h 1089"/>
                </a:gdLst>
                <a:ahLst/>
                <a:cxnLst>
                  <a:cxn ang="0">
                    <a:pos x="T0" y="T1"/>
                  </a:cxn>
                  <a:cxn ang="0">
                    <a:pos x="T2" y="T3"/>
                  </a:cxn>
                  <a:cxn ang="0">
                    <a:pos x="T4" y="T5"/>
                  </a:cxn>
                </a:cxnLst>
                <a:rect l="0" t="0" r="r" b="b"/>
                <a:pathLst>
                  <a:path w="453" h="1089">
                    <a:moveTo>
                      <a:pt x="0" y="0"/>
                    </a:moveTo>
                    <a:lnTo>
                      <a:pt x="453" y="544"/>
                    </a:lnTo>
                    <a:lnTo>
                      <a:pt x="0" y="1089"/>
                    </a:lnTo>
                  </a:path>
                </a:pathLst>
              </a:custGeom>
              <a:noFill/>
              <a:ln w="19050" cap="flat" cmpd="sng">
                <a:solidFill>
                  <a:schemeClr val="tx1"/>
                </a:solidFill>
                <a:prstDash val="solid"/>
                <a:round/>
                <a:headEnd/>
                <a:tailEnd/>
              </a:ln>
              <a:effectLst/>
            </p:spPr>
            <p:txBody>
              <a:bodyPr/>
              <a:lstStyle/>
              <a:p>
                <a:endParaRPr lang="ja-JP" altLang="en-US"/>
              </a:p>
            </p:txBody>
          </p:sp>
        </p:grpSp>
        <p:grpSp>
          <p:nvGrpSpPr>
            <p:cNvPr id="18" name="グループ化 17"/>
            <p:cNvGrpSpPr/>
            <p:nvPr/>
          </p:nvGrpSpPr>
          <p:grpSpPr>
            <a:xfrm>
              <a:off x="3644901" y="864617"/>
              <a:ext cx="2160587" cy="504825"/>
              <a:chOff x="1712913" y="1484313"/>
              <a:chExt cx="2160587" cy="504825"/>
            </a:xfrm>
          </p:grpSpPr>
          <p:sp>
            <p:nvSpPr>
              <p:cNvPr id="19" name="Rectangle 244"/>
              <p:cNvSpPr>
                <a:spLocks noChangeArrowheads="1"/>
              </p:cNvSpPr>
              <p:nvPr/>
            </p:nvSpPr>
            <p:spPr bwMode="auto">
              <a:xfrm>
                <a:off x="2073275" y="1700213"/>
                <a:ext cx="1727200" cy="73025"/>
              </a:xfrm>
              <a:prstGeom prst="rect">
                <a:avLst/>
              </a:prstGeom>
              <a:solidFill>
                <a:srgbClr val="CC9900"/>
              </a:solidFill>
              <a:ln w="19050">
                <a:solidFill>
                  <a:schemeClr val="tx1"/>
                </a:solidFill>
                <a:miter lim="800000"/>
                <a:headEnd/>
                <a:tailEnd/>
              </a:ln>
              <a:effectLst/>
            </p:spPr>
            <p:txBody>
              <a:bodyPr wrap="none" anchor="ctr"/>
              <a:lstStyle/>
              <a:p>
                <a:endParaRPr lang="ja-JP" altLang="en-US"/>
              </a:p>
            </p:txBody>
          </p:sp>
          <p:sp>
            <p:nvSpPr>
              <p:cNvPr id="20" name="AutoShape 245"/>
              <p:cNvSpPr>
                <a:spLocks noChangeArrowheads="1"/>
              </p:cNvSpPr>
              <p:nvPr/>
            </p:nvSpPr>
            <p:spPr bwMode="auto">
              <a:xfrm>
                <a:off x="3368675"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21" name="AutoShape 246"/>
              <p:cNvSpPr>
                <a:spLocks noChangeArrowheads="1"/>
              </p:cNvSpPr>
              <p:nvPr/>
            </p:nvSpPr>
            <p:spPr bwMode="auto">
              <a:xfrm flipV="1">
                <a:off x="3368675"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22" name="AutoShape 247"/>
              <p:cNvSpPr>
                <a:spLocks noChangeArrowheads="1"/>
              </p:cNvSpPr>
              <p:nvPr/>
            </p:nvSpPr>
            <p:spPr bwMode="auto">
              <a:xfrm>
                <a:off x="3297238" y="1484313"/>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23" name="AutoShape 248"/>
              <p:cNvSpPr>
                <a:spLocks noChangeArrowheads="1"/>
              </p:cNvSpPr>
              <p:nvPr/>
            </p:nvSpPr>
            <p:spPr bwMode="auto">
              <a:xfrm flipV="1">
                <a:off x="3297238" y="1773238"/>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24" name="AutoShape 249"/>
              <p:cNvSpPr>
                <a:spLocks noChangeArrowheads="1"/>
              </p:cNvSpPr>
              <p:nvPr/>
            </p:nvSpPr>
            <p:spPr bwMode="auto">
              <a:xfrm rot="16200000">
                <a:off x="1748632" y="1521619"/>
                <a:ext cx="360362" cy="431800"/>
              </a:xfrm>
              <a:prstGeom prst="triangle">
                <a:avLst>
                  <a:gd name="adj" fmla="val 50000"/>
                </a:avLst>
              </a:prstGeom>
              <a:solidFill>
                <a:schemeClr val="bg1">
                  <a:lumMod val="85000"/>
                </a:schemeClr>
              </a:solidFill>
              <a:ln w="19050">
                <a:solidFill>
                  <a:schemeClr val="tx1"/>
                </a:solidFill>
                <a:miter lim="800000"/>
                <a:headEnd/>
                <a:tailEnd/>
              </a:ln>
              <a:effectLst/>
            </p:spPr>
            <p:txBody>
              <a:bodyPr wrap="none" anchor="ctr"/>
              <a:lstStyle/>
              <a:p>
                <a:endParaRPr lang="ja-JP" altLang="en-US"/>
              </a:p>
            </p:txBody>
          </p:sp>
          <p:sp>
            <p:nvSpPr>
              <p:cNvPr id="25" name="AutoShape 250"/>
              <p:cNvSpPr>
                <a:spLocks noChangeArrowheads="1"/>
              </p:cNvSpPr>
              <p:nvPr/>
            </p:nvSpPr>
            <p:spPr bwMode="auto">
              <a:xfrm>
                <a:off x="3224213"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26" name="AutoShape 251"/>
              <p:cNvSpPr>
                <a:spLocks noChangeArrowheads="1"/>
              </p:cNvSpPr>
              <p:nvPr/>
            </p:nvSpPr>
            <p:spPr bwMode="auto">
              <a:xfrm flipV="1">
                <a:off x="3224213"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grpSp>
        <p:grpSp>
          <p:nvGrpSpPr>
            <p:cNvPr id="27" name="グループ化 26"/>
            <p:cNvGrpSpPr/>
            <p:nvPr/>
          </p:nvGrpSpPr>
          <p:grpSpPr>
            <a:xfrm rot="900000">
              <a:off x="3673421" y="522179"/>
              <a:ext cx="2160587" cy="504825"/>
              <a:chOff x="1712913" y="1484313"/>
              <a:chExt cx="2160587" cy="504825"/>
            </a:xfrm>
          </p:grpSpPr>
          <p:sp>
            <p:nvSpPr>
              <p:cNvPr id="28" name="Rectangle 244"/>
              <p:cNvSpPr>
                <a:spLocks noChangeArrowheads="1"/>
              </p:cNvSpPr>
              <p:nvPr/>
            </p:nvSpPr>
            <p:spPr bwMode="auto">
              <a:xfrm>
                <a:off x="2073275" y="1700213"/>
                <a:ext cx="1727200" cy="73025"/>
              </a:xfrm>
              <a:prstGeom prst="rect">
                <a:avLst/>
              </a:prstGeom>
              <a:solidFill>
                <a:srgbClr val="CC9900"/>
              </a:solidFill>
              <a:ln w="19050">
                <a:solidFill>
                  <a:schemeClr val="tx1"/>
                </a:solidFill>
                <a:miter lim="800000"/>
                <a:headEnd/>
                <a:tailEnd/>
              </a:ln>
              <a:effectLst/>
            </p:spPr>
            <p:txBody>
              <a:bodyPr wrap="none" anchor="ctr"/>
              <a:lstStyle/>
              <a:p>
                <a:endParaRPr lang="ja-JP" altLang="en-US"/>
              </a:p>
            </p:txBody>
          </p:sp>
          <p:sp>
            <p:nvSpPr>
              <p:cNvPr id="29" name="AutoShape 245"/>
              <p:cNvSpPr>
                <a:spLocks noChangeArrowheads="1"/>
              </p:cNvSpPr>
              <p:nvPr/>
            </p:nvSpPr>
            <p:spPr bwMode="auto">
              <a:xfrm>
                <a:off x="3368675"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30" name="AutoShape 246"/>
              <p:cNvSpPr>
                <a:spLocks noChangeArrowheads="1"/>
              </p:cNvSpPr>
              <p:nvPr/>
            </p:nvSpPr>
            <p:spPr bwMode="auto">
              <a:xfrm flipV="1">
                <a:off x="3368675"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31" name="AutoShape 247"/>
              <p:cNvSpPr>
                <a:spLocks noChangeArrowheads="1"/>
              </p:cNvSpPr>
              <p:nvPr/>
            </p:nvSpPr>
            <p:spPr bwMode="auto">
              <a:xfrm>
                <a:off x="3297238" y="1484313"/>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32" name="AutoShape 248"/>
              <p:cNvSpPr>
                <a:spLocks noChangeArrowheads="1"/>
              </p:cNvSpPr>
              <p:nvPr/>
            </p:nvSpPr>
            <p:spPr bwMode="auto">
              <a:xfrm flipV="1">
                <a:off x="3297238" y="1773238"/>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33" name="AutoShape 249"/>
              <p:cNvSpPr>
                <a:spLocks noChangeArrowheads="1"/>
              </p:cNvSpPr>
              <p:nvPr/>
            </p:nvSpPr>
            <p:spPr bwMode="auto">
              <a:xfrm rot="16200000">
                <a:off x="1748632" y="1521619"/>
                <a:ext cx="360362" cy="431800"/>
              </a:xfrm>
              <a:prstGeom prst="triangle">
                <a:avLst>
                  <a:gd name="adj" fmla="val 50000"/>
                </a:avLst>
              </a:prstGeom>
              <a:solidFill>
                <a:schemeClr val="bg1">
                  <a:lumMod val="85000"/>
                </a:schemeClr>
              </a:solidFill>
              <a:ln w="19050">
                <a:solidFill>
                  <a:schemeClr val="tx1"/>
                </a:solidFill>
                <a:miter lim="800000"/>
                <a:headEnd/>
                <a:tailEnd/>
              </a:ln>
              <a:effectLst/>
            </p:spPr>
            <p:txBody>
              <a:bodyPr wrap="none" anchor="ctr"/>
              <a:lstStyle/>
              <a:p>
                <a:endParaRPr lang="ja-JP" altLang="en-US"/>
              </a:p>
            </p:txBody>
          </p:sp>
          <p:sp>
            <p:nvSpPr>
              <p:cNvPr id="34" name="AutoShape 250"/>
              <p:cNvSpPr>
                <a:spLocks noChangeArrowheads="1"/>
              </p:cNvSpPr>
              <p:nvPr/>
            </p:nvSpPr>
            <p:spPr bwMode="auto">
              <a:xfrm>
                <a:off x="3224213"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35" name="AutoShape 251"/>
              <p:cNvSpPr>
                <a:spLocks noChangeArrowheads="1"/>
              </p:cNvSpPr>
              <p:nvPr/>
            </p:nvSpPr>
            <p:spPr bwMode="auto">
              <a:xfrm flipV="1">
                <a:off x="3224213"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grpSp>
      </p:grpSp>
      <p:grpSp>
        <p:nvGrpSpPr>
          <p:cNvPr id="66" name="グループ化 65"/>
          <p:cNvGrpSpPr/>
          <p:nvPr/>
        </p:nvGrpSpPr>
        <p:grpSpPr>
          <a:xfrm>
            <a:off x="7092190" y="1611084"/>
            <a:ext cx="1746045" cy="1435870"/>
            <a:chOff x="6619749" y="216917"/>
            <a:chExt cx="2189107" cy="1800225"/>
          </a:xfrm>
        </p:grpSpPr>
        <p:grpSp>
          <p:nvGrpSpPr>
            <p:cNvPr id="36" name="グループ化 35"/>
            <p:cNvGrpSpPr/>
            <p:nvPr/>
          </p:nvGrpSpPr>
          <p:grpSpPr>
            <a:xfrm>
              <a:off x="7196011" y="216917"/>
              <a:ext cx="1511300" cy="1800225"/>
              <a:chOff x="2289175" y="836613"/>
              <a:chExt cx="1511300" cy="1800225"/>
            </a:xfrm>
          </p:grpSpPr>
          <p:sp>
            <p:nvSpPr>
              <p:cNvPr id="37" name="AutoShape 233"/>
              <p:cNvSpPr>
                <a:spLocks noChangeArrowheads="1"/>
              </p:cNvSpPr>
              <p:nvPr/>
            </p:nvSpPr>
            <p:spPr bwMode="auto">
              <a:xfrm>
                <a:off x="2289175" y="836613"/>
                <a:ext cx="863600" cy="1800225"/>
              </a:xfrm>
              <a:prstGeom prst="moon">
                <a:avLst>
                  <a:gd name="adj" fmla="val 11028"/>
                </a:avLst>
              </a:prstGeom>
              <a:solidFill>
                <a:srgbClr val="FFFF00"/>
              </a:solidFill>
              <a:ln w="19050">
                <a:solidFill>
                  <a:schemeClr val="tx1"/>
                </a:solidFill>
                <a:miter lim="800000"/>
                <a:headEnd/>
                <a:tailEnd/>
              </a:ln>
              <a:effectLst/>
            </p:spPr>
            <p:txBody>
              <a:bodyPr wrap="none" anchor="ctr"/>
              <a:lstStyle/>
              <a:p>
                <a:endParaRPr lang="ja-JP" altLang="en-US"/>
              </a:p>
            </p:txBody>
          </p:sp>
          <p:sp>
            <p:nvSpPr>
              <p:cNvPr id="38" name="Freeform 243"/>
              <p:cNvSpPr>
                <a:spLocks/>
              </p:cNvSpPr>
              <p:nvPr/>
            </p:nvSpPr>
            <p:spPr bwMode="auto">
              <a:xfrm>
                <a:off x="3081338" y="836613"/>
                <a:ext cx="719137" cy="1800225"/>
              </a:xfrm>
              <a:custGeom>
                <a:avLst/>
                <a:gdLst>
                  <a:gd name="T0" fmla="*/ 0 w 453"/>
                  <a:gd name="T1" fmla="*/ 0 h 1089"/>
                  <a:gd name="T2" fmla="*/ 453 w 453"/>
                  <a:gd name="T3" fmla="*/ 544 h 1089"/>
                  <a:gd name="T4" fmla="*/ 0 w 453"/>
                  <a:gd name="T5" fmla="*/ 1089 h 1089"/>
                </a:gdLst>
                <a:ahLst/>
                <a:cxnLst>
                  <a:cxn ang="0">
                    <a:pos x="T0" y="T1"/>
                  </a:cxn>
                  <a:cxn ang="0">
                    <a:pos x="T2" y="T3"/>
                  </a:cxn>
                  <a:cxn ang="0">
                    <a:pos x="T4" y="T5"/>
                  </a:cxn>
                </a:cxnLst>
                <a:rect l="0" t="0" r="r" b="b"/>
                <a:pathLst>
                  <a:path w="453" h="1089">
                    <a:moveTo>
                      <a:pt x="0" y="0"/>
                    </a:moveTo>
                    <a:lnTo>
                      <a:pt x="453" y="544"/>
                    </a:lnTo>
                    <a:lnTo>
                      <a:pt x="0" y="1089"/>
                    </a:lnTo>
                  </a:path>
                </a:pathLst>
              </a:custGeom>
              <a:noFill/>
              <a:ln w="19050" cap="flat" cmpd="sng">
                <a:solidFill>
                  <a:schemeClr val="tx1"/>
                </a:solidFill>
                <a:prstDash val="solid"/>
                <a:round/>
                <a:headEnd/>
                <a:tailEnd/>
              </a:ln>
              <a:effectLst/>
            </p:spPr>
            <p:txBody>
              <a:bodyPr/>
              <a:lstStyle/>
              <a:p>
                <a:endParaRPr lang="ja-JP" altLang="en-US"/>
              </a:p>
            </p:txBody>
          </p:sp>
        </p:grpSp>
        <p:grpSp>
          <p:nvGrpSpPr>
            <p:cNvPr id="39" name="グループ化 38"/>
            <p:cNvGrpSpPr/>
            <p:nvPr/>
          </p:nvGrpSpPr>
          <p:grpSpPr>
            <a:xfrm>
              <a:off x="6619749" y="864617"/>
              <a:ext cx="2160587" cy="504825"/>
              <a:chOff x="1712913" y="1484313"/>
              <a:chExt cx="2160587" cy="504825"/>
            </a:xfrm>
          </p:grpSpPr>
          <p:sp>
            <p:nvSpPr>
              <p:cNvPr id="40" name="Rectangle 244"/>
              <p:cNvSpPr>
                <a:spLocks noChangeArrowheads="1"/>
              </p:cNvSpPr>
              <p:nvPr/>
            </p:nvSpPr>
            <p:spPr bwMode="auto">
              <a:xfrm>
                <a:off x="2073275" y="1700213"/>
                <a:ext cx="1727200" cy="73025"/>
              </a:xfrm>
              <a:prstGeom prst="rect">
                <a:avLst/>
              </a:prstGeom>
              <a:solidFill>
                <a:srgbClr val="CC9900"/>
              </a:solidFill>
              <a:ln w="19050">
                <a:solidFill>
                  <a:schemeClr val="tx1"/>
                </a:solidFill>
                <a:miter lim="800000"/>
                <a:headEnd/>
                <a:tailEnd/>
              </a:ln>
              <a:effectLst/>
            </p:spPr>
            <p:txBody>
              <a:bodyPr wrap="none" anchor="ctr"/>
              <a:lstStyle/>
              <a:p>
                <a:endParaRPr lang="ja-JP" altLang="en-US"/>
              </a:p>
            </p:txBody>
          </p:sp>
          <p:sp>
            <p:nvSpPr>
              <p:cNvPr id="41" name="AutoShape 245"/>
              <p:cNvSpPr>
                <a:spLocks noChangeArrowheads="1"/>
              </p:cNvSpPr>
              <p:nvPr/>
            </p:nvSpPr>
            <p:spPr bwMode="auto">
              <a:xfrm>
                <a:off x="3368675"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42" name="AutoShape 246"/>
              <p:cNvSpPr>
                <a:spLocks noChangeArrowheads="1"/>
              </p:cNvSpPr>
              <p:nvPr/>
            </p:nvSpPr>
            <p:spPr bwMode="auto">
              <a:xfrm flipV="1">
                <a:off x="3368675"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43" name="AutoShape 247"/>
              <p:cNvSpPr>
                <a:spLocks noChangeArrowheads="1"/>
              </p:cNvSpPr>
              <p:nvPr/>
            </p:nvSpPr>
            <p:spPr bwMode="auto">
              <a:xfrm>
                <a:off x="3297238" y="1484313"/>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44" name="AutoShape 248"/>
              <p:cNvSpPr>
                <a:spLocks noChangeArrowheads="1"/>
              </p:cNvSpPr>
              <p:nvPr/>
            </p:nvSpPr>
            <p:spPr bwMode="auto">
              <a:xfrm flipV="1">
                <a:off x="3297238" y="1773238"/>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45" name="AutoShape 249"/>
              <p:cNvSpPr>
                <a:spLocks noChangeArrowheads="1"/>
              </p:cNvSpPr>
              <p:nvPr/>
            </p:nvSpPr>
            <p:spPr bwMode="auto">
              <a:xfrm rot="16200000">
                <a:off x="1748632" y="1521619"/>
                <a:ext cx="360362" cy="431800"/>
              </a:xfrm>
              <a:prstGeom prst="triangle">
                <a:avLst>
                  <a:gd name="adj" fmla="val 50000"/>
                </a:avLst>
              </a:prstGeom>
              <a:solidFill>
                <a:schemeClr val="bg1">
                  <a:lumMod val="85000"/>
                </a:schemeClr>
              </a:solidFill>
              <a:ln w="19050">
                <a:solidFill>
                  <a:schemeClr val="tx1"/>
                </a:solidFill>
                <a:miter lim="800000"/>
                <a:headEnd/>
                <a:tailEnd/>
              </a:ln>
              <a:effectLst/>
            </p:spPr>
            <p:txBody>
              <a:bodyPr wrap="none" anchor="ctr"/>
              <a:lstStyle/>
              <a:p>
                <a:endParaRPr lang="ja-JP" altLang="en-US"/>
              </a:p>
            </p:txBody>
          </p:sp>
          <p:sp>
            <p:nvSpPr>
              <p:cNvPr id="46" name="AutoShape 250"/>
              <p:cNvSpPr>
                <a:spLocks noChangeArrowheads="1"/>
              </p:cNvSpPr>
              <p:nvPr/>
            </p:nvSpPr>
            <p:spPr bwMode="auto">
              <a:xfrm>
                <a:off x="3224213"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47" name="AutoShape 251"/>
              <p:cNvSpPr>
                <a:spLocks noChangeArrowheads="1"/>
              </p:cNvSpPr>
              <p:nvPr/>
            </p:nvSpPr>
            <p:spPr bwMode="auto">
              <a:xfrm flipV="1">
                <a:off x="3224213"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grpSp>
        <p:grpSp>
          <p:nvGrpSpPr>
            <p:cNvPr id="48" name="グループ化 47"/>
            <p:cNvGrpSpPr/>
            <p:nvPr/>
          </p:nvGrpSpPr>
          <p:grpSpPr>
            <a:xfrm rot="900000">
              <a:off x="6648269" y="522179"/>
              <a:ext cx="2160587" cy="504825"/>
              <a:chOff x="1712913" y="1484313"/>
              <a:chExt cx="2160587" cy="504825"/>
            </a:xfrm>
          </p:grpSpPr>
          <p:sp>
            <p:nvSpPr>
              <p:cNvPr id="49" name="Rectangle 244"/>
              <p:cNvSpPr>
                <a:spLocks noChangeArrowheads="1"/>
              </p:cNvSpPr>
              <p:nvPr/>
            </p:nvSpPr>
            <p:spPr bwMode="auto">
              <a:xfrm>
                <a:off x="2073275" y="1700213"/>
                <a:ext cx="1727200" cy="73025"/>
              </a:xfrm>
              <a:prstGeom prst="rect">
                <a:avLst/>
              </a:prstGeom>
              <a:solidFill>
                <a:srgbClr val="CC9900"/>
              </a:solidFill>
              <a:ln w="19050">
                <a:solidFill>
                  <a:schemeClr val="tx1"/>
                </a:solidFill>
                <a:miter lim="800000"/>
                <a:headEnd/>
                <a:tailEnd/>
              </a:ln>
              <a:effectLst/>
            </p:spPr>
            <p:txBody>
              <a:bodyPr wrap="none" anchor="ctr"/>
              <a:lstStyle/>
              <a:p>
                <a:endParaRPr lang="ja-JP" altLang="en-US"/>
              </a:p>
            </p:txBody>
          </p:sp>
          <p:sp>
            <p:nvSpPr>
              <p:cNvPr id="50" name="AutoShape 245"/>
              <p:cNvSpPr>
                <a:spLocks noChangeArrowheads="1"/>
              </p:cNvSpPr>
              <p:nvPr/>
            </p:nvSpPr>
            <p:spPr bwMode="auto">
              <a:xfrm>
                <a:off x="3368675"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51" name="AutoShape 246"/>
              <p:cNvSpPr>
                <a:spLocks noChangeArrowheads="1"/>
              </p:cNvSpPr>
              <p:nvPr/>
            </p:nvSpPr>
            <p:spPr bwMode="auto">
              <a:xfrm flipV="1">
                <a:off x="3368675"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52" name="AutoShape 247"/>
              <p:cNvSpPr>
                <a:spLocks noChangeArrowheads="1"/>
              </p:cNvSpPr>
              <p:nvPr/>
            </p:nvSpPr>
            <p:spPr bwMode="auto">
              <a:xfrm>
                <a:off x="3297238" y="1484313"/>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53" name="AutoShape 248"/>
              <p:cNvSpPr>
                <a:spLocks noChangeArrowheads="1"/>
              </p:cNvSpPr>
              <p:nvPr/>
            </p:nvSpPr>
            <p:spPr bwMode="auto">
              <a:xfrm flipV="1">
                <a:off x="3297238" y="1773238"/>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54" name="AutoShape 249"/>
              <p:cNvSpPr>
                <a:spLocks noChangeArrowheads="1"/>
              </p:cNvSpPr>
              <p:nvPr/>
            </p:nvSpPr>
            <p:spPr bwMode="auto">
              <a:xfrm rot="16200000">
                <a:off x="1748632" y="1521619"/>
                <a:ext cx="360362" cy="431800"/>
              </a:xfrm>
              <a:prstGeom prst="triangle">
                <a:avLst>
                  <a:gd name="adj" fmla="val 50000"/>
                </a:avLst>
              </a:prstGeom>
              <a:solidFill>
                <a:schemeClr val="bg1">
                  <a:lumMod val="85000"/>
                </a:schemeClr>
              </a:solidFill>
              <a:ln w="19050">
                <a:solidFill>
                  <a:schemeClr val="tx1"/>
                </a:solidFill>
                <a:miter lim="800000"/>
                <a:headEnd/>
                <a:tailEnd/>
              </a:ln>
              <a:effectLst/>
            </p:spPr>
            <p:txBody>
              <a:bodyPr wrap="none" anchor="ctr"/>
              <a:lstStyle/>
              <a:p>
                <a:endParaRPr lang="ja-JP" altLang="en-US"/>
              </a:p>
            </p:txBody>
          </p:sp>
          <p:sp>
            <p:nvSpPr>
              <p:cNvPr id="55" name="AutoShape 250"/>
              <p:cNvSpPr>
                <a:spLocks noChangeArrowheads="1"/>
              </p:cNvSpPr>
              <p:nvPr/>
            </p:nvSpPr>
            <p:spPr bwMode="auto">
              <a:xfrm>
                <a:off x="3224213"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56" name="AutoShape 251"/>
              <p:cNvSpPr>
                <a:spLocks noChangeArrowheads="1"/>
              </p:cNvSpPr>
              <p:nvPr/>
            </p:nvSpPr>
            <p:spPr bwMode="auto">
              <a:xfrm flipV="1">
                <a:off x="3224213"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grpSp>
        <p:grpSp>
          <p:nvGrpSpPr>
            <p:cNvPr id="57" name="グループ化 56"/>
            <p:cNvGrpSpPr/>
            <p:nvPr/>
          </p:nvGrpSpPr>
          <p:grpSpPr>
            <a:xfrm rot="20700000">
              <a:off x="6648269" y="1178774"/>
              <a:ext cx="2160587" cy="504825"/>
              <a:chOff x="1712913" y="1484313"/>
              <a:chExt cx="2160587" cy="504825"/>
            </a:xfrm>
          </p:grpSpPr>
          <p:sp>
            <p:nvSpPr>
              <p:cNvPr id="58" name="Rectangle 244"/>
              <p:cNvSpPr>
                <a:spLocks noChangeArrowheads="1"/>
              </p:cNvSpPr>
              <p:nvPr/>
            </p:nvSpPr>
            <p:spPr bwMode="auto">
              <a:xfrm>
                <a:off x="2073275" y="1700213"/>
                <a:ext cx="1727200" cy="73025"/>
              </a:xfrm>
              <a:prstGeom prst="rect">
                <a:avLst/>
              </a:prstGeom>
              <a:solidFill>
                <a:srgbClr val="CC9900"/>
              </a:solidFill>
              <a:ln w="19050">
                <a:solidFill>
                  <a:schemeClr val="tx1"/>
                </a:solidFill>
                <a:miter lim="800000"/>
                <a:headEnd/>
                <a:tailEnd/>
              </a:ln>
              <a:effectLst/>
            </p:spPr>
            <p:txBody>
              <a:bodyPr wrap="none" anchor="ctr"/>
              <a:lstStyle/>
              <a:p>
                <a:endParaRPr lang="ja-JP" altLang="en-US"/>
              </a:p>
            </p:txBody>
          </p:sp>
          <p:sp>
            <p:nvSpPr>
              <p:cNvPr id="59" name="AutoShape 245"/>
              <p:cNvSpPr>
                <a:spLocks noChangeArrowheads="1"/>
              </p:cNvSpPr>
              <p:nvPr/>
            </p:nvSpPr>
            <p:spPr bwMode="auto">
              <a:xfrm>
                <a:off x="3368675"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60" name="AutoShape 246"/>
              <p:cNvSpPr>
                <a:spLocks noChangeArrowheads="1"/>
              </p:cNvSpPr>
              <p:nvPr/>
            </p:nvSpPr>
            <p:spPr bwMode="auto">
              <a:xfrm flipV="1">
                <a:off x="3368675"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61" name="AutoShape 247"/>
              <p:cNvSpPr>
                <a:spLocks noChangeArrowheads="1"/>
              </p:cNvSpPr>
              <p:nvPr/>
            </p:nvSpPr>
            <p:spPr bwMode="auto">
              <a:xfrm>
                <a:off x="3297238" y="1484313"/>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62" name="AutoShape 248"/>
              <p:cNvSpPr>
                <a:spLocks noChangeArrowheads="1"/>
              </p:cNvSpPr>
              <p:nvPr/>
            </p:nvSpPr>
            <p:spPr bwMode="auto">
              <a:xfrm flipV="1">
                <a:off x="3297238" y="1773238"/>
                <a:ext cx="504825" cy="215900"/>
              </a:xfrm>
              <a:prstGeom prst="parallelogram">
                <a:avLst>
                  <a:gd name="adj" fmla="val 58456"/>
                </a:avLst>
              </a:prstGeom>
              <a:solidFill>
                <a:srgbClr val="FF0000"/>
              </a:solidFill>
              <a:ln w="19050">
                <a:solidFill>
                  <a:schemeClr val="tx1"/>
                </a:solidFill>
                <a:miter lim="800000"/>
                <a:headEnd/>
                <a:tailEnd/>
              </a:ln>
              <a:effectLst/>
            </p:spPr>
            <p:txBody>
              <a:bodyPr wrap="none" anchor="ctr"/>
              <a:lstStyle/>
              <a:p>
                <a:endParaRPr lang="ja-JP" altLang="en-US"/>
              </a:p>
            </p:txBody>
          </p:sp>
          <p:sp>
            <p:nvSpPr>
              <p:cNvPr id="63" name="AutoShape 249"/>
              <p:cNvSpPr>
                <a:spLocks noChangeArrowheads="1"/>
              </p:cNvSpPr>
              <p:nvPr/>
            </p:nvSpPr>
            <p:spPr bwMode="auto">
              <a:xfrm rot="16200000">
                <a:off x="1748632" y="1521619"/>
                <a:ext cx="360362" cy="431800"/>
              </a:xfrm>
              <a:prstGeom prst="triangle">
                <a:avLst>
                  <a:gd name="adj" fmla="val 50000"/>
                </a:avLst>
              </a:prstGeom>
              <a:solidFill>
                <a:schemeClr val="bg1">
                  <a:lumMod val="85000"/>
                </a:schemeClr>
              </a:solidFill>
              <a:ln w="19050">
                <a:solidFill>
                  <a:schemeClr val="tx1"/>
                </a:solidFill>
                <a:miter lim="800000"/>
                <a:headEnd/>
                <a:tailEnd/>
              </a:ln>
              <a:effectLst/>
            </p:spPr>
            <p:txBody>
              <a:bodyPr wrap="none" anchor="ctr"/>
              <a:lstStyle/>
              <a:p>
                <a:endParaRPr lang="ja-JP" altLang="en-US"/>
              </a:p>
            </p:txBody>
          </p:sp>
          <p:sp>
            <p:nvSpPr>
              <p:cNvPr id="64" name="AutoShape 250"/>
              <p:cNvSpPr>
                <a:spLocks noChangeArrowheads="1"/>
              </p:cNvSpPr>
              <p:nvPr/>
            </p:nvSpPr>
            <p:spPr bwMode="auto">
              <a:xfrm>
                <a:off x="3224213" y="1484313"/>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sp>
            <p:nvSpPr>
              <p:cNvPr id="65" name="AutoShape 251"/>
              <p:cNvSpPr>
                <a:spLocks noChangeArrowheads="1"/>
              </p:cNvSpPr>
              <p:nvPr/>
            </p:nvSpPr>
            <p:spPr bwMode="auto">
              <a:xfrm flipV="1">
                <a:off x="3224213" y="1773238"/>
                <a:ext cx="504825" cy="215900"/>
              </a:xfrm>
              <a:prstGeom prst="parallelogram">
                <a:avLst>
                  <a:gd name="adj" fmla="val 58456"/>
                </a:avLst>
              </a:prstGeom>
              <a:solidFill>
                <a:schemeClr val="bg1"/>
              </a:solidFill>
              <a:ln w="19050">
                <a:solidFill>
                  <a:schemeClr val="tx1"/>
                </a:solidFill>
                <a:miter lim="800000"/>
                <a:headEnd/>
                <a:tailEnd/>
              </a:ln>
              <a:effectLst/>
            </p:spPr>
            <p:txBody>
              <a:bodyPr wrap="none" anchor="ctr"/>
              <a:lstStyle/>
              <a:p>
                <a:endParaRPr lang="ja-JP" altLang="en-US"/>
              </a:p>
            </p:txBody>
          </p:sp>
        </p:grpSp>
      </p:grpSp>
      <p:sp>
        <p:nvSpPr>
          <p:cNvPr id="77" name="テキスト ボックス 65"/>
          <p:cNvSpPr txBox="1">
            <a:spLocks noChangeArrowheads="1"/>
          </p:cNvSpPr>
          <p:nvPr/>
        </p:nvSpPr>
        <p:spPr bwMode="auto">
          <a:xfrm>
            <a:off x="541193" y="995486"/>
            <a:ext cx="28135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ja-JP" altLang="en-US" sz="2000" b="1" spc="50" dirty="0">
                <a:ln w="11430"/>
                <a:solidFill>
                  <a:srgbClr val="FF0000"/>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施策その１のタイトル</a:t>
            </a:r>
          </a:p>
        </p:txBody>
      </p:sp>
      <p:sp>
        <p:nvSpPr>
          <p:cNvPr id="78" name="テキスト ボックス 151"/>
          <p:cNvSpPr txBox="1">
            <a:spLocks noChangeArrowheads="1"/>
          </p:cNvSpPr>
          <p:nvPr/>
        </p:nvSpPr>
        <p:spPr bwMode="auto">
          <a:xfrm>
            <a:off x="588249" y="3624058"/>
            <a:ext cx="2734514"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dirty="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79" name="テキスト ボックス 65"/>
          <p:cNvSpPr txBox="1">
            <a:spLocks noChangeArrowheads="1"/>
          </p:cNvSpPr>
          <p:nvPr/>
        </p:nvSpPr>
        <p:spPr bwMode="auto">
          <a:xfrm>
            <a:off x="3559601" y="995486"/>
            <a:ext cx="28135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ja-JP" altLang="en-US" sz="2000" b="1" spc="50" dirty="0">
                <a:ln w="11430"/>
                <a:solidFill>
                  <a:srgbClr val="FF0000"/>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施策</a:t>
            </a:r>
            <a:r>
              <a:rPr lang="ja-JP" altLang="en-US" sz="2000" b="1" spc="50" dirty="0" smtClean="0">
                <a:ln w="11430"/>
                <a:solidFill>
                  <a:srgbClr val="FF0000"/>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その２の</a:t>
            </a:r>
            <a:r>
              <a:rPr lang="ja-JP" altLang="en-US" sz="2000" b="1" spc="50" dirty="0">
                <a:ln w="11430"/>
                <a:solidFill>
                  <a:srgbClr val="FF0000"/>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タイトル</a:t>
            </a:r>
          </a:p>
        </p:txBody>
      </p:sp>
      <p:sp>
        <p:nvSpPr>
          <p:cNvPr id="80" name="テキスト ボックス 65"/>
          <p:cNvSpPr txBox="1">
            <a:spLocks noChangeArrowheads="1"/>
          </p:cNvSpPr>
          <p:nvPr/>
        </p:nvSpPr>
        <p:spPr bwMode="auto">
          <a:xfrm>
            <a:off x="6622397" y="995486"/>
            <a:ext cx="28135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ja-JP" altLang="en-US" sz="2000" b="1" spc="50" dirty="0">
                <a:ln w="11430"/>
                <a:solidFill>
                  <a:srgbClr val="FF0000"/>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施策</a:t>
            </a:r>
            <a:r>
              <a:rPr lang="ja-JP" altLang="en-US" sz="2000" b="1" spc="50" dirty="0" smtClean="0">
                <a:ln w="11430"/>
                <a:solidFill>
                  <a:srgbClr val="FF0000"/>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その３の</a:t>
            </a:r>
            <a:r>
              <a:rPr lang="ja-JP" altLang="en-US" sz="2000" b="1" spc="50" dirty="0">
                <a:ln w="11430"/>
                <a:solidFill>
                  <a:srgbClr val="FF0000"/>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タイトル</a:t>
            </a:r>
          </a:p>
        </p:txBody>
      </p:sp>
      <p:sp>
        <p:nvSpPr>
          <p:cNvPr id="81" name="テキスト ボックス 151"/>
          <p:cNvSpPr txBox="1">
            <a:spLocks noChangeArrowheads="1"/>
          </p:cNvSpPr>
          <p:nvPr/>
        </p:nvSpPr>
        <p:spPr bwMode="auto">
          <a:xfrm>
            <a:off x="3642168" y="3624058"/>
            <a:ext cx="2734514"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dirty="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82" name="テキスト ボックス 151"/>
          <p:cNvSpPr txBox="1">
            <a:spLocks noChangeArrowheads="1"/>
          </p:cNvSpPr>
          <p:nvPr/>
        </p:nvSpPr>
        <p:spPr bwMode="auto">
          <a:xfrm>
            <a:off x="6642820" y="3624058"/>
            <a:ext cx="2734514"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dirty="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83" name="テキスト ボックス 65"/>
          <p:cNvSpPr txBox="1">
            <a:spLocks noChangeArrowheads="1"/>
          </p:cNvSpPr>
          <p:nvPr/>
        </p:nvSpPr>
        <p:spPr bwMode="auto">
          <a:xfrm>
            <a:off x="3114284" y="332656"/>
            <a:ext cx="371608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3200" b="1" spc="50" dirty="0" smtClean="0">
                <a:ln w="11430"/>
                <a:solidFill>
                  <a:srgbClr val="002060"/>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3</a:t>
            </a:r>
            <a:r>
              <a:rPr lang="ja-JP" altLang="en-US" sz="3200" b="1" spc="50" dirty="0" smtClean="0">
                <a:ln w="11430"/>
                <a:solidFill>
                  <a:srgbClr val="002060"/>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本の矢が決め手</a:t>
            </a:r>
            <a:r>
              <a:rPr lang="en-US" altLang="ja-JP" sz="3200" b="1" spc="50" dirty="0" smtClean="0">
                <a:ln w="11430"/>
                <a:solidFill>
                  <a:srgbClr val="002060"/>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a:t>
            </a:r>
            <a:endParaRPr lang="ja-JP" altLang="en-US" sz="3200" b="1" spc="50" dirty="0">
              <a:ln w="11430"/>
              <a:solidFill>
                <a:srgbClr val="002060"/>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407245463"/>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Words>1530</Words>
  <Application>Microsoft Office PowerPoint</Application>
  <PresentationFormat>A4 210 x 297 mm</PresentationFormat>
  <Paragraphs>46</Paragraphs>
  <Slides>6</Slides>
  <Notes>0</Notes>
  <HiddenSlides>0</HiddenSlides>
  <MMClips>0</MMClips>
  <ScaleCrop>false</ScaleCrop>
  <HeadingPairs>
    <vt:vector size="4" baseType="variant">
      <vt:variant>
        <vt:lpstr>テーマ</vt:lpstr>
      </vt:variant>
      <vt:variant>
        <vt:i4>1</vt:i4>
      </vt:variant>
      <vt:variant>
        <vt:lpstr>スライド タイトル</vt:lpstr>
      </vt:variant>
      <vt:variant>
        <vt:i4>6</vt:i4>
      </vt:variant>
    </vt:vector>
  </HeadingPairs>
  <TitlesOfParts>
    <vt:vector size="7" baseType="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http://www.digipot.net</Manager>
  <Company>http://www.digipot.net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PPTX062_三本の矢</dc:title>
  <dc:subject>PPTX062_三本の矢</dc:subject>
  <dc:creator>http://www.digipot.net</dc:creator>
  <cp:lastModifiedBy/>
  <cp:revision>1</cp:revision>
  <dcterms:created xsi:type="dcterms:W3CDTF">2013-06-11T07:34:20Z</dcterms:created>
  <dcterms:modified xsi:type="dcterms:W3CDTF">2013-06-11T07:34:23Z</dcterms:modified>
  <cp:version>1</cp:version>
</cp:coreProperties>
</file>